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7" r:id="rId11"/>
    <p:sldId id="268" r:id="rId12"/>
    <p:sldId id="269" r:id="rId13"/>
    <p:sldId id="271" r:id="rId14"/>
    <p:sldId id="270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70" autoAdjust="0"/>
  </p:normalViewPr>
  <p:slideViewPr>
    <p:cSldViewPr snapToGrid="0" snapToObjects="1">
      <p:cViewPr>
        <p:scale>
          <a:sx n="73" d="100"/>
          <a:sy n="73" d="100"/>
        </p:scale>
        <p:origin x="-1920" y="-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C52B-75ED-9E45-84F1-C2FC42FF35F5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164090-04E4-5544-85BF-EA518864EEED}">
      <dgm:prSet phldrT="[Text]"/>
      <dgm:spPr/>
      <dgm:t>
        <a:bodyPr/>
        <a:lstStyle/>
        <a:p>
          <a:r>
            <a:rPr lang="en-US" dirty="0" smtClean="0"/>
            <a:t>ρ(A,B) &gt; 10% &amp; p&lt;0.05?</a:t>
          </a:r>
          <a:endParaRPr lang="en-US" dirty="0"/>
        </a:p>
      </dgm:t>
    </dgm:pt>
    <dgm:pt modelId="{4DCFF75D-8344-7143-B9B6-4FAA2222C4BF}" type="parTrans" cxnId="{1DCB4DEA-32A5-DA41-881D-79872F76538F}">
      <dgm:prSet/>
      <dgm:spPr/>
      <dgm:t>
        <a:bodyPr/>
        <a:lstStyle/>
        <a:p>
          <a:endParaRPr lang="en-US"/>
        </a:p>
      </dgm:t>
    </dgm:pt>
    <dgm:pt modelId="{A83B84D2-3320-CF40-B529-3D487A24AE8B}" type="sibTrans" cxnId="{1DCB4DEA-32A5-DA41-881D-79872F76538F}">
      <dgm:prSet/>
      <dgm:spPr/>
      <dgm:t>
        <a:bodyPr/>
        <a:lstStyle/>
        <a:p>
          <a:endParaRPr lang="en-US"/>
        </a:p>
      </dgm:t>
    </dgm:pt>
    <dgm:pt modelId="{857F3272-E943-8D4F-8EB4-A2124A7DC22A}">
      <dgm:prSet phldrT="[Text]"/>
      <dgm:spPr/>
      <dgm:t>
        <a:bodyPr/>
        <a:lstStyle/>
        <a:p>
          <a:r>
            <a:rPr lang="en-US" dirty="0" smtClean="0"/>
            <a:t>ρ(A,Y) &gt; ρ(B,Y)</a:t>
          </a:r>
        </a:p>
        <a:p>
          <a:r>
            <a:rPr lang="en-US" dirty="0" smtClean="0"/>
            <a:t>&amp; ρ(A,Y) &gt; .01</a:t>
          </a:r>
          <a:endParaRPr lang="en-US" dirty="0"/>
        </a:p>
      </dgm:t>
    </dgm:pt>
    <dgm:pt modelId="{8D2837BF-88E9-B848-8247-FBFDCEBE3BD8}" type="parTrans" cxnId="{59B3B965-AF8B-A840-957A-16C5115DDD58}">
      <dgm:prSet/>
      <dgm:spPr/>
      <dgm:t>
        <a:bodyPr/>
        <a:lstStyle/>
        <a:p>
          <a:endParaRPr lang="en-US"/>
        </a:p>
      </dgm:t>
    </dgm:pt>
    <dgm:pt modelId="{56A838D3-8C05-0C45-997D-65829BDA38D0}" type="sibTrans" cxnId="{59B3B965-AF8B-A840-957A-16C5115DDD58}">
      <dgm:prSet/>
      <dgm:spPr/>
      <dgm:t>
        <a:bodyPr/>
        <a:lstStyle/>
        <a:p>
          <a:endParaRPr lang="en-US"/>
        </a:p>
      </dgm:t>
    </dgm:pt>
    <dgm:pt modelId="{D15CDE6A-5D97-D04B-A48E-5B0CA9F7CF8C}">
      <dgm:prSet phldrT="[Text]"/>
      <dgm:spPr/>
      <dgm:t>
        <a:bodyPr/>
        <a:lstStyle/>
        <a:p>
          <a:r>
            <a:rPr lang="en-US" dirty="0" smtClean="0"/>
            <a:t>Select A,</a:t>
          </a:r>
        </a:p>
        <a:p>
          <a:r>
            <a:rPr lang="en-US" dirty="0" smtClean="0"/>
            <a:t>Reject B</a:t>
          </a:r>
          <a:endParaRPr lang="en-US" dirty="0"/>
        </a:p>
      </dgm:t>
    </dgm:pt>
    <dgm:pt modelId="{71594037-2C34-7043-A02A-8DC090CA62D3}" type="parTrans" cxnId="{9AED190F-2FB2-5449-9400-741C798B8606}">
      <dgm:prSet/>
      <dgm:spPr/>
      <dgm:t>
        <a:bodyPr/>
        <a:lstStyle/>
        <a:p>
          <a:endParaRPr lang="en-US"/>
        </a:p>
      </dgm:t>
    </dgm:pt>
    <dgm:pt modelId="{2146BA94-1D67-714B-B002-1F6672450365}" type="sibTrans" cxnId="{9AED190F-2FB2-5449-9400-741C798B8606}">
      <dgm:prSet/>
      <dgm:spPr/>
      <dgm:t>
        <a:bodyPr/>
        <a:lstStyle/>
        <a:p>
          <a:endParaRPr lang="en-US"/>
        </a:p>
      </dgm:t>
    </dgm:pt>
    <dgm:pt modelId="{3907B462-22CB-CA40-BE38-F947BE27ECF0}">
      <dgm:prSet phldrT="[Text]"/>
      <dgm:spPr/>
      <dgm:t>
        <a:bodyPr/>
        <a:lstStyle/>
        <a:p>
          <a:r>
            <a:rPr lang="en-US" dirty="0" smtClean="0"/>
            <a:t>Reject</a:t>
          </a:r>
          <a:endParaRPr lang="en-US" dirty="0"/>
        </a:p>
      </dgm:t>
    </dgm:pt>
    <dgm:pt modelId="{FF856FA0-E509-DB48-A9DA-7B4C2BCD80ED}" type="parTrans" cxnId="{0174C11E-D2FB-CE48-B130-481C684C2099}">
      <dgm:prSet/>
      <dgm:spPr/>
      <dgm:t>
        <a:bodyPr/>
        <a:lstStyle/>
        <a:p>
          <a:endParaRPr lang="en-US"/>
        </a:p>
      </dgm:t>
    </dgm:pt>
    <dgm:pt modelId="{1ECE4586-FC7B-484B-AFF6-14DC490ECEE9}" type="sibTrans" cxnId="{0174C11E-D2FB-CE48-B130-481C684C2099}">
      <dgm:prSet/>
      <dgm:spPr/>
      <dgm:t>
        <a:bodyPr/>
        <a:lstStyle/>
        <a:p>
          <a:endParaRPr lang="en-US"/>
        </a:p>
      </dgm:t>
    </dgm:pt>
    <dgm:pt modelId="{EDB03777-AE3C-794C-A35D-5B22A9CD2F1B}">
      <dgm:prSet/>
      <dgm:spPr/>
      <dgm:t>
        <a:bodyPr/>
        <a:lstStyle/>
        <a:p>
          <a:r>
            <a:rPr lang="en-US" dirty="0" smtClean="0"/>
            <a:t>ρ(B,C) &gt; 10% &amp; p&lt;0.05?</a:t>
          </a:r>
          <a:endParaRPr lang="en-US" dirty="0"/>
        </a:p>
      </dgm:t>
    </dgm:pt>
    <dgm:pt modelId="{F39537CA-AF88-0A43-97BA-D3C6CAE967B3}" type="parTrans" cxnId="{7FAADE08-1A01-D64C-8D66-BF401271B85B}">
      <dgm:prSet/>
      <dgm:spPr/>
      <dgm:t>
        <a:bodyPr/>
        <a:lstStyle/>
        <a:p>
          <a:endParaRPr lang="en-US"/>
        </a:p>
      </dgm:t>
    </dgm:pt>
    <dgm:pt modelId="{BE3274A1-AD10-7C44-8DC3-2B693F88945D}" type="sibTrans" cxnId="{7FAADE08-1A01-D64C-8D66-BF401271B85B}">
      <dgm:prSet/>
      <dgm:spPr/>
      <dgm:t>
        <a:bodyPr/>
        <a:lstStyle/>
        <a:p>
          <a:endParaRPr lang="en-US"/>
        </a:p>
      </dgm:t>
    </dgm:pt>
    <dgm:pt modelId="{CCEBC431-34ED-8541-B758-85EC1382172A}">
      <dgm:prSet phldrT="[Text]"/>
      <dgm:spPr/>
      <dgm:t>
        <a:bodyPr/>
        <a:lstStyle/>
        <a:p>
          <a:r>
            <a:rPr lang="en-US" dirty="0" smtClean="0"/>
            <a:t>ρ(B,Y) &gt; ρ(C,Y) &amp; ρ(B,Y) &gt; .01</a:t>
          </a:r>
          <a:endParaRPr lang="en-US" dirty="0"/>
        </a:p>
      </dgm:t>
    </dgm:pt>
    <dgm:pt modelId="{DBAB51C3-C9B6-184F-A7AA-4140CD938E9B}" type="parTrans" cxnId="{1E5006E8-BBC5-E345-A64D-4EE06FC53487}">
      <dgm:prSet/>
      <dgm:spPr/>
      <dgm:t>
        <a:bodyPr/>
        <a:lstStyle/>
        <a:p>
          <a:endParaRPr lang="en-US"/>
        </a:p>
      </dgm:t>
    </dgm:pt>
    <dgm:pt modelId="{8BA6A5A0-B2B8-A14E-9D97-2209C5CFEFED}" type="sibTrans" cxnId="{1E5006E8-BBC5-E345-A64D-4EE06FC53487}">
      <dgm:prSet/>
      <dgm:spPr/>
      <dgm:t>
        <a:bodyPr/>
        <a:lstStyle/>
        <a:p>
          <a:endParaRPr lang="en-US"/>
        </a:p>
      </dgm:t>
    </dgm:pt>
    <dgm:pt modelId="{3B56A456-DD54-8044-B280-9AACF4D6B14D}">
      <dgm:prSet/>
      <dgm:spPr/>
      <dgm:t>
        <a:bodyPr/>
        <a:lstStyle/>
        <a:p>
          <a:r>
            <a:rPr lang="en-US" dirty="0" smtClean="0"/>
            <a:t>Select B,</a:t>
          </a:r>
        </a:p>
        <a:p>
          <a:r>
            <a:rPr lang="en-US" dirty="0" smtClean="0"/>
            <a:t>Reject C</a:t>
          </a:r>
          <a:endParaRPr lang="en-US" dirty="0"/>
        </a:p>
      </dgm:t>
    </dgm:pt>
    <dgm:pt modelId="{73ED5F61-CC9C-AC4A-AFF4-E842B995D041}" type="sibTrans" cxnId="{D9D06A76-7FE7-2E43-BAEE-26E2844CF56A}">
      <dgm:prSet/>
      <dgm:spPr/>
      <dgm:t>
        <a:bodyPr/>
        <a:lstStyle/>
        <a:p>
          <a:endParaRPr lang="en-US"/>
        </a:p>
      </dgm:t>
    </dgm:pt>
    <dgm:pt modelId="{E2E3E29C-1939-3340-A112-0771DF2C9B9E}" type="parTrans" cxnId="{D9D06A76-7FE7-2E43-BAEE-26E2844CF56A}">
      <dgm:prSet/>
      <dgm:spPr/>
      <dgm:t>
        <a:bodyPr/>
        <a:lstStyle/>
        <a:p>
          <a:endParaRPr lang="en-US"/>
        </a:p>
      </dgm:t>
    </dgm:pt>
    <dgm:pt modelId="{75C406BF-188E-BA4F-A6B2-5B0E5172DDF7}" type="pres">
      <dgm:prSet presAssocID="{818CC52B-75ED-9E45-84F1-C2FC42FF35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BD9BAA4-9A93-4D4A-B08A-2BB775C1EE25}" type="pres">
      <dgm:prSet presAssocID="{02164090-04E4-5544-85BF-EA518864EEED}" presName="hierRoot1" presStyleCnt="0"/>
      <dgm:spPr/>
    </dgm:pt>
    <dgm:pt modelId="{664409A4-62D0-4749-B21D-74A44F0424FC}" type="pres">
      <dgm:prSet presAssocID="{02164090-04E4-5544-85BF-EA518864EEED}" presName="composite" presStyleCnt="0"/>
      <dgm:spPr/>
    </dgm:pt>
    <dgm:pt modelId="{78843072-C59A-8D4E-8507-33D722BB196C}" type="pres">
      <dgm:prSet presAssocID="{02164090-04E4-5544-85BF-EA518864EEED}" presName="background" presStyleLbl="node0" presStyleIdx="0" presStyleCnt="2"/>
      <dgm:spPr/>
    </dgm:pt>
    <dgm:pt modelId="{4B133ADA-E3CF-5246-B82B-E2468A28DCD2}" type="pres">
      <dgm:prSet presAssocID="{02164090-04E4-5544-85BF-EA518864EEED}" presName="text" presStyleLbl="fgAcc0" presStyleIdx="0" presStyleCnt="2" custLinFactNeighborX="-55569" custLinFactNeighborY="-167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0CC5BA-057E-3C44-A868-6DFC6F9B402D}" type="pres">
      <dgm:prSet presAssocID="{02164090-04E4-5544-85BF-EA518864EEED}" presName="hierChild2" presStyleCnt="0"/>
      <dgm:spPr/>
    </dgm:pt>
    <dgm:pt modelId="{F12ED335-F75A-8247-A9EB-6685BA8B194B}" type="pres">
      <dgm:prSet presAssocID="{8D2837BF-88E9-B848-8247-FBFDCEBE3BD8}" presName="Name10" presStyleLbl="parChTrans1D2" presStyleIdx="0" presStyleCnt="3"/>
      <dgm:spPr/>
      <dgm:t>
        <a:bodyPr/>
        <a:lstStyle/>
        <a:p>
          <a:endParaRPr lang="en-US"/>
        </a:p>
      </dgm:t>
    </dgm:pt>
    <dgm:pt modelId="{B5E39DED-D98E-A942-ADD9-E99C37189F1C}" type="pres">
      <dgm:prSet presAssocID="{857F3272-E943-8D4F-8EB4-A2124A7DC22A}" presName="hierRoot2" presStyleCnt="0"/>
      <dgm:spPr/>
    </dgm:pt>
    <dgm:pt modelId="{57E8783C-2286-8444-AFD7-877A8A8DAD9C}" type="pres">
      <dgm:prSet presAssocID="{857F3272-E943-8D4F-8EB4-A2124A7DC22A}" presName="composite2" presStyleCnt="0"/>
      <dgm:spPr/>
    </dgm:pt>
    <dgm:pt modelId="{E481B401-DEFF-D64D-9365-8845F1E52C4C}" type="pres">
      <dgm:prSet presAssocID="{857F3272-E943-8D4F-8EB4-A2124A7DC22A}" presName="background2" presStyleLbl="node2" presStyleIdx="0" presStyleCnt="3"/>
      <dgm:spPr/>
    </dgm:pt>
    <dgm:pt modelId="{C1E07F31-E874-7C44-A496-F4EF9899EE60}" type="pres">
      <dgm:prSet presAssocID="{857F3272-E943-8D4F-8EB4-A2124A7DC22A}" presName="text2" presStyleLbl="fgAcc2" presStyleIdx="0" presStyleCnt="3" custLinFactNeighborX="-614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517015-4BC9-3F4C-A863-F813D693D39E}" type="pres">
      <dgm:prSet presAssocID="{857F3272-E943-8D4F-8EB4-A2124A7DC22A}" presName="hierChild3" presStyleCnt="0"/>
      <dgm:spPr/>
    </dgm:pt>
    <dgm:pt modelId="{7FA89F71-5E19-F744-B104-578DEFCE46F4}" type="pres">
      <dgm:prSet presAssocID="{71594037-2C34-7043-A02A-8DC090CA62D3}" presName="Name17" presStyleLbl="parChTrans1D3" presStyleIdx="0" presStyleCnt="2"/>
      <dgm:spPr/>
      <dgm:t>
        <a:bodyPr/>
        <a:lstStyle/>
        <a:p>
          <a:endParaRPr lang="en-US"/>
        </a:p>
      </dgm:t>
    </dgm:pt>
    <dgm:pt modelId="{2A474F81-E5C5-C140-A80D-1E808BBBAEA2}" type="pres">
      <dgm:prSet presAssocID="{D15CDE6A-5D97-D04B-A48E-5B0CA9F7CF8C}" presName="hierRoot3" presStyleCnt="0"/>
      <dgm:spPr/>
    </dgm:pt>
    <dgm:pt modelId="{1AF2C99F-B4CE-324D-8E6A-1C76C624E41A}" type="pres">
      <dgm:prSet presAssocID="{D15CDE6A-5D97-D04B-A48E-5B0CA9F7CF8C}" presName="composite3" presStyleCnt="0"/>
      <dgm:spPr/>
    </dgm:pt>
    <dgm:pt modelId="{2CE7AC90-75D4-7343-9BA9-B60F7E624937}" type="pres">
      <dgm:prSet presAssocID="{D15CDE6A-5D97-D04B-A48E-5B0CA9F7CF8C}" presName="background3" presStyleLbl="node3" presStyleIdx="0" presStyleCnt="2"/>
      <dgm:spPr/>
    </dgm:pt>
    <dgm:pt modelId="{F0855404-7116-3045-ABF6-D1F310B62BD3}" type="pres">
      <dgm:prSet presAssocID="{D15CDE6A-5D97-D04B-A48E-5B0CA9F7CF8C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394028-5322-A146-B8D3-8800ECE91B9B}" type="pres">
      <dgm:prSet presAssocID="{D15CDE6A-5D97-D04B-A48E-5B0CA9F7CF8C}" presName="hierChild4" presStyleCnt="0"/>
      <dgm:spPr/>
    </dgm:pt>
    <dgm:pt modelId="{E15812A1-C436-384B-B5FC-3AD2651AE135}" type="pres">
      <dgm:prSet presAssocID="{FF856FA0-E509-DB48-A9DA-7B4C2BCD80ED}" presName="Name10" presStyleLbl="parChTrans1D2" presStyleIdx="1" presStyleCnt="3"/>
      <dgm:spPr/>
      <dgm:t>
        <a:bodyPr/>
        <a:lstStyle/>
        <a:p>
          <a:endParaRPr lang="en-US"/>
        </a:p>
      </dgm:t>
    </dgm:pt>
    <dgm:pt modelId="{BDD07525-439E-624E-B9C9-988463265DB6}" type="pres">
      <dgm:prSet presAssocID="{3907B462-22CB-CA40-BE38-F947BE27ECF0}" presName="hierRoot2" presStyleCnt="0"/>
      <dgm:spPr/>
    </dgm:pt>
    <dgm:pt modelId="{187D168B-2821-5C45-8D14-34C71C9160D2}" type="pres">
      <dgm:prSet presAssocID="{3907B462-22CB-CA40-BE38-F947BE27ECF0}" presName="composite2" presStyleCnt="0"/>
      <dgm:spPr/>
    </dgm:pt>
    <dgm:pt modelId="{34411AA3-CDF0-4C48-A0C5-3B220C39453A}" type="pres">
      <dgm:prSet presAssocID="{3907B462-22CB-CA40-BE38-F947BE27ECF0}" presName="background2" presStyleLbl="node2" presStyleIdx="1" presStyleCnt="3"/>
      <dgm:spPr/>
    </dgm:pt>
    <dgm:pt modelId="{9BCE0C3D-90FF-EE46-8301-EEAF7026859F}" type="pres">
      <dgm:prSet presAssocID="{3907B462-22CB-CA40-BE38-F947BE27ECF0}" presName="text2" presStyleLbl="fgAcc2" presStyleIdx="1" presStyleCnt="3" custLinFactNeighborX="-8053" custLinFactNeighborY="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FF057-66F8-804E-B7A7-B829FEF59EE2}" type="pres">
      <dgm:prSet presAssocID="{3907B462-22CB-CA40-BE38-F947BE27ECF0}" presName="hierChild3" presStyleCnt="0"/>
      <dgm:spPr/>
    </dgm:pt>
    <dgm:pt modelId="{51C6DA62-AF48-7444-8B0E-FEF3F9DF4877}" type="pres">
      <dgm:prSet presAssocID="{EDB03777-AE3C-794C-A35D-5B22A9CD2F1B}" presName="hierRoot1" presStyleCnt="0"/>
      <dgm:spPr/>
    </dgm:pt>
    <dgm:pt modelId="{045A11AD-62E8-1446-8719-AB01C86C802E}" type="pres">
      <dgm:prSet presAssocID="{EDB03777-AE3C-794C-A35D-5B22A9CD2F1B}" presName="composite" presStyleCnt="0"/>
      <dgm:spPr/>
    </dgm:pt>
    <dgm:pt modelId="{8B39B5DC-0A8C-4F44-8B1F-C93670ACC470}" type="pres">
      <dgm:prSet presAssocID="{EDB03777-AE3C-794C-A35D-5B22A9CD2F1B}" presName="background" presStyleLbl="node0" presStyleIdx="1" presStyleCnt="2"/>
      <dgm:spPr/>
    </dgm:pt>
    <dgm:pt modelId="{9D7B8B1E-49B8-AB45-8D3C-4C3C3D7B0D87}" type="pres">
      <dgm:prSet presAssocID="{EDB03777-AE3C-794C-A35D-5B22A9CD2F1B}" presName="text" presStyleLbl="fgAcc0" presStyleIdx="1" presStyleCnt="2" custLinFactNeighborX="23167" custLinFactNeighborY="-14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39656F-610F-554E-8DE4-DE81C160ABD5}" type="pres">
      <dgm:prSet presAssocID="{EDB03777-AE3C-794C-A35D-5B22A9CD2F1B}" presName="hierChild2" presStyleCnt="0"/>
      <dgm:spPr/>
    </dgm:pt>
    <dgm:pt modelId="{6FD4AFD3-7D00-044F-9743-5476A19439BA}" type="pres">
      <dgm:prSet presAssocID="{DBAB51C3-C9B6-184F-A7AA-4140CD938E9B}" presName="Name10" presStyleLbl="parChTrans1D2" presStyleIdx="2" presStyleCnt="3"/>
      <dgm:spPr/>
      <dgm:t>
        <a:bodyPr/>
        <a:lstStyle/>
        <a:p>
          <a:endParaRPr lang="en-US"/>
        </a:p>
      </dgm:t>
    </dgm:pt>
    <dgm:pt modelId="{58438D7C-B986-A942-B14A-F4C843B16CBD}" type="pres">
      <dgm:prSet presAssocID="{CCEBC431-34ED-8541-B758-85EC1382172A}" presName="hierRoot2" presStyleCnt="0"/>
      <dgm:spPr/>
    </dgm:pt>
    <dgm:pt modelId="{98035A1B-E6D8-1F42-AF2E-301D7F49D34D}" type="pres">
      <dgm:prSet presAssocID="{CCEBC431-34ED-8541-B758-85EC1382172A}" presName="composite2" presStyleCnt="0"/>
      <dgm:spPr/>
    </dgm:pt>
    <dgm:pt modelId="{65A47047-8F77-2445-9685-5FA598FA3FB7}" type="pres">
      <dgm:prSet presAssocID="{CCEBC431-34ED-8541-B758-85EC1382172A}" presName="background2" presStyleLbl="node2" presStyleIdx="2" presStyleCnt="3"/>
      <dgm:spPr/>
    </dgm:pt>
    <dgm:pt modelId="{DEAA7339-507F-0A4A-A9FC-390796060B8C}" type="pres">
      <dgm:prSet presAssocID="{CCEBC431-34ED-8541-B758-85EC1382172A}" presName="text2" presStyleLbl="fgAcc2" presStyleIdx="2" presStyleCnt="3" custLinFactNeighborX="23432" custLinFactNeighborY="70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C67257-4A5A-E64B-99FC-80BD8ED34E1D}" type="pres">
      <dgm:prSet presAssocID="{CCEBC431-34ED-8541-B758-85EC1382172A}" presName="hierChild3" presStyleCnt="0"/>
      <dgm:spPr/>
    </dgm:pt>
    <dgm:pt modelId="{EED8747A-2C49-BB49-B611-083BA5B9C217}" type="pres">
      <dgm:prSet presAssocID="{E2E3E29C-1939-3340-A112-0771DF2C9B9E}" presName="Name17" presStyleLbl="parChTrans1D3" presStyleIdx="1" presStyleCnt="2"/>
      <dgm:spPr/>
      <dgm:t>
        <a:bodyPr/>
        <a:lstStyle/>
        <a:p>
          <a:endParaRPr lang="en-US"/>
        </a:p>
      </dgm:t>
    </dgm:pt>
    <dgm:pt modelId="{83379D62-DEC1-8749-AA81-B964B418CA61}" type="pres">
      <dgm:prSet presAssocID="{3B56A456-DD54-8044-B280-9AACF4D6B14D}" presName="hierRoot3" presStyleCnt="0"/>
      <dgm:spPr/>
    </dgm:pt>
    <dgm:pt modelId="{234BC9CF-37B5-A346-8498-7953BD10FB36}" type="pres">
      <dgm:prSet presAssocID="{3B56A456-DD54-8044-B280-9AACF4D6B14D}" presName="composite3" presStyleCnt="0"/>
      <dgm:spPr/>
    </dgm:pt>
    <dgm:pt modelId="{7816110B-E05C-A049-9085-1C63A0526836}" type="pres">
      <dgm:prSet presAssocID="{3B56A456-DD54-8044-B280-9AACF4D6B14D}" presName="background3" presStyleLbl="node3" presStyleIdx="1" presStyleCnt="2"/>
      <dgm:spPr/>
    </dgm:pt>
    <dgm:pt modelId="{B4B4CDA3-6BB2-F24A-9319-0987CCC9C1E9}" type="pres">
      <dgm:prSet presAssocID="{3B56A456-DD54-8044-B280-9AACF4D6B14D}" presName="text3" presStyleLbl="fgAcc3" presStyleIdx="1" presStyleCnt="2" custLinFactNeighborX="7989" custLinFactNeighborY="1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AAAD0D-DDC3-4944-B2AC-8FFFF3B1AC43}" type="pres">
      <dgm:prSet presAssocID="{3B56A456-DD54-8044-B280-9AACF4D6B14D}" presName="hierChild4" presStyleCnt="0"/>
      <dgm:spPr/>
    </dgm:pt>
  </dgm:ptLst>
  <dgm:cxnLst>
    <dgm:cxn modelId="{0174C11E-D2FB-CE48-B130-481C684C2099}" srcId="{02164090-04E4-5544-85BF-EA518864EEED}" destId="{3907B462-22CB-CA40-BE38-F947BE27ECF0}" srcOrd="1" destOrd="0" parTransId="{FF856FA0-E509-DB48-A9DA-7B4C2BCD80ED}" sibTransId="{1ECE4586-FC7B-484B-AFF6-14DC490ECEE9}"/>
    <dgm:cxn modelId="{325183F3-ADF0-E944-AFC8-930DEDD350F7}" type="presOf" srcId="{3B56A456-DD54-8044-B280-9AACF4D6B14D}" destId="{B4B4CDA3-6BB2-F24A-9319-0987CCC9C1E9}" srcOrd="0" destOrd="0" presId="urn:microsoft.com/office/officeart/2005/8/layout/hierarchy1"/>
    <dgm:cxn modelId="{F3D5BBE9-9726-514B-997C-A3B1BD29DA7C}" type="presOf" srcId="{CCEBC431-34ED-8541-B758-85EC1382172A}" destId="{DEAA7339-507F-0A4A-A9FC-390796060B8C}" srcOrd="0" destOrd="0" presId="urn:microsoft.com/office/officeart/2005/8/layout/hierarchy1"/>
    <dgm:cxn modelId="{9AED190F-2FB2-5449-9400-741C798B8606}" srcId="{857F3272-E943-8D4F-8EB4-A2124A7DC22A}" destId="{D15CDE6A-5D97-D04B-A48E-5B0CA9F7CF8C}" srcOrd="0" destOrd="0" parTransId="{71594037-2C34-7043-A02A-8DC090CA62D3}" sibTransId="{2146BA94-1D67-714B-B002-1F6672450365}"/>
    <dgm:cxn modelId="{E9CA3BB6-C7A5-5F46-973A-A260BEF1D178}" type="presOf" srcId="{E2E3E29C-1939-3340-A112-0771DF2C9B9E}" destId="{EED8747A-2C49-BB49-B611-083BA5B9C217}" srcOrd="0" destOrd="0" presId="urn:microsoft.com/office/officeart/2005/8/layout/hierarchy1"/>
    <dgm:cxn modelId="{F323F72B-B97D-C84B-B419-A4E6C221D93A}" type="presOf" srcId="{857F3272-E943-8D4F-8EB4-A2124A7DC22A}" destId="{C1E07F31-E874-7C44-A496-F4EF9899EE60}" srcOrd="0" destOrd="0" presId="urn:microsoft.com/office/officeart/2005/8/layout/hierarchy1"/>
    <dgm:cxn modelId="{1DCB4DEA-32A5-DA41-881D-79872F76538F}" srcId="{818CC52B-75ED-9E45-84F1-C2FC42FF35F5}" destId="{02164090-04E4-5544-85BF-EA518864EEED}" srcOrd="0" destOrd="0" parTransId="{4DCFF75D-8344-7143-B9B6-4FAA2222C4BF}" sibTransId="{A83B84D2-3320-CF40-B529-3D487A24AE8B}"/>
    <dgm:cxn modelId="{84134DD3-4EB5-4341-82ED-1E8F1281A536}" type="presOf" srcId="{EDB03777-AE3C-794C-A35D-5B22A9CD2F1B}" destId="{9D7B8B1E-49B8-AB45-8D3C-4C3C3D7B0D87}" srcOrd="0" destOrd="0" presId="urn:microsoft.com/office/officeart/2005/8/layout/hierarchy1"/>
    <dgm:cxn modelId="{554C0457-B59B-594B-8216-AFA7AF1322CE}" type="presOf" srcId="{3907B462-22CB-CA40-BE38-F947BE27ECF0}" destId="{9BCE0C3D-90FF-EE46-8301-EEAF7026859F}" srcOrd="0" destOrd="0" presId="urn:microsoft.com/office/officeart/2005/8/layout/hierarchy1"/>
    <dgm:cxn modelId="{8C94458C-0BE0-8345-93DF-C2864EDD1DA5}" type="presOf" srcId="{818CC52B-75ED-9E45-84F1-C2FC42FF35F5}" destId="{75C406BF-188E-BA4F-A6B2-5B0E5172DDF7}" srcOrd="0" destOrd="0" presId="urn:microsoft.com/office/officeart/2005/8/layout/hierarchy1"/>
    <dgm:cxn modelId="{7FAADE08-1A01-D64C-8D66-BF401271B85B}" srcId="{818CC52B-75ED-9E45-84F1-C2FC42FF35F5}" destId="{EDB03777-AE3C-794C-A35D-5B22A9CD2F1B}" srcOrd="1" destOrd="0" parTransId="{F39537CA-AF88-0A43-97BA-D3C6CAE967B3}" sibTransId="{BE3274A1-AD10-7C44-8DC3-2B693F88945D}"/>
    <dgm:cxn modelId="{71711EE9-10F9-DE47-B48D-9EA151EB7434}" type="presOf" srcId="{FF856FA0-E509-DB48-A9DA-7B4C2BCD80ED}" destId="{E15812A1-C436-384B-B5FC-3AD2651AE135}" srcOrd="0" destOrd="0" presId="urn:microsoft.com/office/officeart/2005/8/layout/hierarchy1"/>
    <dgm:cxn modelId="{577A569E-EA83-A043-A340-69995434BC9F}" type="presOf" srcId="{D15CDE6A-5D97-D04B-A48E-5B0CA9F7CF8C}" destId="{F0855404-7116-3045-ABF6-D1F310B62BD3}" srcOrd="0" destOrd="0" presId="urn:microsoft.com/office/officeart/2005/8/layout/hierarchy1"/>
    <dgm:cxn modelId="{597BEAD0-6869-7E47-A8FE-16F32E9FC3F6}" type="presOf" srcId="{02164090-04E4-5544-85BF-EA518864EEED}" destId="{4B133ADA-E3CF-5246-B82B-E2468A28DCD2}" srcOrd="0" destOrd="0" presId="urn:microsoft.com/office/officeart/2005/8/layout/hierarchy1"/>
    <dgm:cxn modelId="{1941FBFB-59FB-D94C-A5F1-16823075F285}" type="presOf" srcId="{71594037-2C34-7043-A02A-8DC090CA62D3}" destId="{7FA89F71-5E19-F744-B104-578DEFCE46F4}" srcOrd="0" destOrd="0" presId="urn:microsoft.com/office/officeart/2005/8/layout/hierarchy1"/>
    <dgm:cxn modelId="{59B3B965-AF8B-A840-957A-16C5115DDD58}" srcId="{02164090-04E4-5544-85BF-EA518864EEED}" destId="{857F3272-E943-8D4F-8EB4-A2124A7DC22A}" srcOrd="0" destOrd="0" parTransId="{8D2837BF-88E9-B848-8247-FBFDCEBE3BD8}" sibTransId="{56A838D3-8C05-0C45-997D-65829BDA38D0}"/>
    <dgm:cxn modelId="{428B9A78-72A5-834B-B82E-E3CC8AB17DB5}" type="presOf" srcId="{8D2837BF-88E9-B848-8247-FBFDCEBE3BD8}" destId="{F12ED335-F75A-8247-A9EB-6685BA8B194B}" srcOrd="0" destOrd="0" presId="urn:microsoft.com/office/officeart/2005/8/layout/hierarchy1"/>
    <dgm:cxn modelId="{1E5006E8-BBC5-E345-A64D-4EE06FC53487}" srcId="{EDB03777-AE3C-794C-A35D-5B22A9CD2F1B}" destId="{CCEBC431-34ED-8541-B758-85EC1382172A}" srcOrd="0" destOrd="0" parTransId="{DBAB51C3-C9B6-184F-A7AA-4140CD938E9B}" sibTransId="{8BA6A5A0-B2B8-A14E-9D97-2209C5CFEFED}"/>
    <dgm:cxn modelId="{D9D06A76-7FE7-2E43-BAEE-26E2844CF56A}" srcId="{CCEBC431-34ED-8541-B758-85EC1382172A}" destId="{3B56A456-DD54-8044-B280-9AACF4D6B14D}" srcOrd="0" destOrd="0" parTransId="{E2E3E29C-1939-3340-A112-0771DF2C9B9E}" sibTransId="{73ED5F61-CC9C-AC4A-AFF4-E842B995D041}"/>
    <dgm:cxn modelId="{B3372D99-8BEF-0643-A5FB-B77B7576CCF7}" type="presOf" srcId="{DBAB51C3-C9B6-184F-A7AA-4140CD938E9B}" destId="{6FD4AFD3-7D00-044F-9743-5476A19439BA}" srcOrd="0" destOrd="0" presId="urn:microsoft.com/office/officeart/2005/8/layout/hierarchy1"/>
    <dgm:cxn modelId="{B90D498F-E25E-5941-A19A-B17E57E5795D}" type="presParOf" srcId="{75C406BF-188E-BA4F-A6B2-5B0E5172DDF7}" destId="{DBD9BAA4-9A93-4D4A-B08A-2BB775C1EE25}" srcOrd="0" destOrd="0" presId="urn:microsoft.com/office/officeart/2005/8/layout/hierarchy1"/>
    <dgm:cxn modelId="{EF4FD73A-4B64-F844-BEDF-BE46A1B3342C}" type="presParOf" srcId="{DBD9BAA4-9A93-4D4A-B08A-2BB775C1EE25}" destId="{664409A4-62D0-4749-B21D-74A44F0424FC}" srcOrd="0" destOrd="0" presId="urn:microsoft.com/office/officeart/2005/8/layout/hierarchy1"/>
    <dgm:cxn modelId="{AAD53D56-06AE-AD4D-95B5-5D0435EA4EB4}" type="presParOf" srcId="{664409A4-62D0-4749-B21D-74A44F0424FC}" destId="{78843072-C59A-8D4E-8507-33D722BB196C}" srcOrd="0" destOrd="0" presId="urn:microsoft.com/office/officeart/2005/8/layout/hierarchy1"/>
    <dgm:cxn modelId="{F4FBC4C7-327E-DE4A-9F2D-9A6FC147F273}" type="presParOf" srcId="{664409A4-62D0-4749-B21D-74A44F0424FC}" destId="{4B133ADA-E3CF-5246-B82B-E2468A28DCD2}" srcOrd="1" destOrd="0" presId="urn:microsoft.com/office/officeart/2005/8/layout/hierarchy1"/>
    <dgm:cxn modelId="{D9635CC0-BB82-024B-AFEE-7C29E787A8F2}" type="presParOf" srcId="{DBD9BAA4-9A93-4D4A-B08A-2BB775C1EE25}" destId="{240CC5BA-057E-3C44-A868-6DFC6F9B402D}" srcOrd="1" destOrd="0" presId="urn:microsoft.com/office/officeart/2005/8/layout/hierarchy1"/>
    <dgm:cxn modelId="{0A6FCD90-8B31-C643-BEF4-D85E3EC99659}" type="presParOf" srcId="{240CC5BA-057E-3C44-A868-6DFC6F9B402D}" destId="{F12ED335-F75A-8247-A9EB-6685BA8B194B}" srcOrd="0" destOrd="0" presId="urn:microsoft.com/office/officeart/2005/8/layout/hierarchy1"/>
    <dgm:cxn modelId="{8E114B32-D47B-F348-905D-ECE696CBD082}" type="presParOf" srcId="{240CC5BA-057E-3C44-A868-6DFC6F9B402D}" destId="{B5E39DED-D98E-A942-ADD9-E99C37189F1C}" srcOrd="1" destOrd="0" presId="urn:microsoft.com/office/officeart/2005/8/layout/hierarchy1"/>
    <dgm:cxn modelId="{43BCEEF3-B4FE-BD4E-B05C-DE07C844EE9B}" type="presParOf" srcId="{B5E39DED-D98E-A942-ADD9-E99C37189F1C}" destId="{57E8783C-2286-8444-AFD7-877A8A8DAD9C}" srcOrd="0" destOrd="0" presId="urn:microsoft.com/office/officeart/2005/8/layout/hierarchy1"/>
    <dgm:cxn modelId="{A0A7D9A2-2153-CA44-B687-8B007EA96DA4}" type="presParOf" srcId="{57E8783C-2286-8444-AFD7-877A8A8DAD9C}" destId="{E481B401-DEFF-D64D-9365-8845F1E52C4C}" srcOrd="0" destOrd="0" presId="urn:microsoft.com/office/officeart/2005/8/layout/hierarchy1"/>
    <dgm:cxn modelId="{CCA3AF7E-408C-D745-B6C2-9C13BDF74A1C}" type="presParOf" srcId="{57E8783C-2286-8444-AFD7-877A8A8DAD9C}" destId="{C1E07F31-E874-7C44-A496-F4EF9899EE60}" srcOrd="1" destOrd="0" presId="urn:microsoft.com/office/officeart/2005/8/layout/hierarchy1"/>
    <dgm:cxn modelId="{8A0F76C9-402A-6A48-927E-89D427B7F09B}" type="presParOf" srcId="{B5E39DED-D98E-A942-ADD9-E99C37189F1C}" destId="{77517015-4BC9-3F4C-A863-F813D693D39E}" srcOrd="1" destOrd="0" presId="urn:microsoft.com/office/officeart/2005/8/layout/hierarchy1"/>
    <dgm:cxn modelId="{FE0D5E8F-792B-424C-8D79-80BCBEF7C9EA}" type="presParOf" srcId="{77517015-4BC9-3F4C-A863-F813D693D39E}" destId="{7FA89F71-5E19-F744-B104-578DEFCE46F4}" srcOrd="0" destOrd="0" presId="urn:microsoft.com/office/officeart/2005/8/layout/hierarchy1"/>
    <dgm:cxn modelId="{B2D38CEE-D8CE-7E4D-B0BD-7A9D57002A80}" type="presParOf" srcId="{77517015-4BC9-3F4C-A863-F813D693D39E}" destId="{2A474F81-E5C5-C140-A80D-1E808BBBAEA2}" srcOrd="1" destOrd="0" presId="urn:microsoft.com/office/officeart/2005/8/layout/hierarchy1"/>
    <dgm:cxn modelId="{1311F563-EC94-0B4D-A163-230AD218C9AD}" type="presParOf" srcId="{2A474F81-E5C5-C140-A80D-1E808BBBAEA2}" destId="{1AF2C99F-B4CE-324D-8E6A-1C76C624E41A}" srcOrd="0" destOrd="0" presId="urn:microsoft.com/office/officeart/2005/8/layout/hierarchy1"/>
    <dgm:cxn modelId="{5B66BCFD-BCCB-AC49-B3B9-259CD886D448}" type="presParOf" srcId="{1AF2C99F-B4CE-324D-8E6A-1C76C624E41A}" destId="{2CE7AC90-75D4-7343-9BA9-B60F7E624937}" srcOrd="0" destOrd="0" presId="urn:microsoft.com/office/officeart/2005/8/layout/hierarchy1"/>
    <dgm:cxn modelId="{6A1BBABA-4343-A243-8D86-679A38F451D1}" type="presParOf" srcId="{1AF2C99F-B4CE-324D-8E6A-1C76C624E41A}" destId="{F0855404-7116-3045-ABF6-D1F310B62BD3}" srcOrd="1" destOrd="0" presId="urn:microsoft.com/office/officeart/2005/8/layout/hierarchy1"/>
    <dgm:cxn modelId="{4E87EA6F-B1F7-624A-A2F1-81BA7A37BB9B}" type="presParOf" srcId="{2A474F81-E5C5-C140-A80D-1E808BBBAEA2}" destId="{35394028-5322-A146-B8D3-8800ECE91B9B}" srcOrd="1" destOrd="0" presId="urn:microsoft.com/office/officeart/2005/8/layout/hierarchy1"/>
    <dgm:cxn modelId="{ED051895-C35F-754B-A77C-BD5FBA831BCE}" type="presParOf" srcId="{240CC5BA-057E-3C44-A868-6DFC6F9B402D}" destId="{E15812A1-C436-384B-B5FC-3AD2651AE135}" srcOrd="2" destOrd="0" presId="urn:microsoft.com/office/officeart/2005/8/layout/hierarchy1"/>
    <dgm:cxn modelId="{21AF785C-CD5E-1D49-B459-952852037253}" type="presParOf" srcId="{240CC5BA-057E-3C44-A868-6DFC6F9B402D}" destId="{BDD07525-439E-624E-B9C9-988463265DB6}" srcOrd="3" destOrd="0" presId="urn:microsoft.com/office/officeart/2005/8/layout/hierarchy1"/>
    <dgm:cxn modelId="{8D5D16E4-8F58-EE45-B8F6-F99DAB84418F}" type="presParOf" srcId="{BDD07525-439E-624E-B9C9-988463265DB6}" destId="{187D168B-2821-5C45-8D14-34C71C9160D2}" srcOrd="0" destOrd="0" presId="urn:microsoft.com/office/officeart/2005/8/layout/hierarchy1"/>
    <dgm:cxn modelId="{6449C17B-591D-F841-99F0-53AE2605D82C}" type="presParOf" srcId="{187D168B-2821-5C45-8D14-34C71C9160D2}" destId="{34411AA3-CDF0-4C48-A0C5-3B220C39453A}" srcOrd="0" destOrd="0" presId="urn:microsoft.com/office/officeart/2005/8/layout/hierarchy1"/>
    <dgm:cxn modelId="{C04EBBE2-395E-7943-8354-6D56D18BD835}" type="presParOf" srcId="{187D168B-2821-5C45-8D14-34C71C9160D2}" destId="{9BCE0C3D-90FF-EE46-8301-EEAF7026859F}" srcOrd="1" destOrd="0" presId="urn:microsoft.com/office/officeart/2005/8/layout/hierarchy1"/>
    <dgm:cxn modelId="{F0DF12BC-7CB1-BA41-9C19-F5DE4F4F6590}" type="presParOf" srcId="{BDD07525-439E-624E-B9C9-988463265DB6}" destId="{00EFF057-66F8-804E-B7A7-B829FEF59EE2}" srcOrd="1" destOrd="0" presId="urn:microsoft.com/office/officeart/2005/8/layout/hierarchy1"/>
    <dgm:cxn modelId="{9B001A35-9656-A84F-BD4F-693483E67E8F}" type="presParOf" srcId="{75C406BF-188E-BA4F-A6B2-5B0E5172DDF7}" destId="{51C6DA62-AF48-7444-8B0E-FEF3F9DF4877}" srcOrd="1" destOrd="0" presId="urn:microsoft.com/office/officeart/2005/8/layout/hierarchy1"/>
    <dgm:cxn modelId="{6194E55D-BE73-D24F-9FC4-DF8F051C368C}" type="presParOf" srcId="{51C6DA62-AF48-7444-8B0E-FEF3F9DF4877}" destId="{045A11AD-62E8-1446-8719-AB01C86C802E}" srcOrd="0" destOrd="0" presId="urn:microsoft.com/office/officeart/2005/8/layout/hierarchy1"/>
    <dgm:cxn modelId="{7FCB15B0-1E91-E14A-8164-AEF34A787097}" type="presParOf" srcId="{045A11AD-62E8-1446-8719-AB01C86C802E}" destId="{8B39B5DC-0A8C-4F44-8B1F-C93670ACC470}" srcOrd="0" destOrd="0" presId="urn:microsoft.com/office/officeart/2005/8/layout/hierarchy1"/>
    <dgm:cxn modelId="{F4E39B3F-346B-0F4C-99A4-C386D955CB25}" type="presParOf" srcId="{045A11AD-62E8-1446-8719-AB01C86C802E}" destId="{9D7B8B1E-49B8-AB45-8D3C-4C3C3D7B0D87}" srcOrd="1" destOrd="0" presId="urn:microsoft.com/office/officeart/2005/8/layout/hierarchy1"/>
    <dgm:cxn modelId="{28367453-4C22-704E-A7D2-1ED31B20B1BC}" type="presParOf" srcId="{51C6DA62-AF48-7444-8B0E-FEF3F9DF4877}" destId="{E539656F-610F-554E-8DE4-DE81C160ABD5}" srcOrd="1" destOrd="0" presId="urn:microsoft.com/office/officeart/2005/8/layout/hierarchy1"/>
    <dgm:cxn modelId="{2A73C298-A2B0-6D47-9945-5F784E2B59AC}" type="presParOf" srcId="{E539656F-610F-554E-8DE4-DE81C160ABD5}" destId="{6FD4AFD3-7D00-044F-9743-5476A19439BA}" srcOrd="0" destOrd="0" presId="urn:microsoft.com/office/officeart/2005/8/layout/hierarchy1"/>
    <dgm:cxn modelId="{ABE6BBAB-72AD-7045-9559-CAEA07034B78}" type="presParOf" srcId="{E539656F-610F-554E-8DE4-DE81C160ABD5}" destId="{58438D7C-B986-A942-B14A-F4C843B16CBD}" srcOrd="1" destOrd="0" presId="urn:microsoft.com/office/officeart/2005/8/layout/hierarchy1"/>
    <dgm:cxn modelId="{C9659437-3241-4C46-A8D3-254F315B2786}" type="presParOf" srcId="{58438D7C-B986-A942-B14A-F4C843B16CBD}" destId="{98035A1B-E6D8-1F42-AF2E-301D7F49D34D}" srcOrd="0" destOrd="0" presId="urn:microsoft.com/office/officeart/2005/8/layout/hierarchy1"/>
    <dgm:cxn modelId="{85C6B174-2390-3045-9650-F5EA12B342E9}" type="presParOf" srcId="{98035A1B-E6D8-1F42-AF2E-301D7F49D34D}" destId="{65A47047-8F77-2445-9685-5FA598FA3FB7}" srcOrd="0" destOrd="0" presId="urn:microsoft.com/office/officeart/2005/8/layout/hierarchy1"/>
    <dgm:cxn modelId="{F84FA5A2-B305-7F4A-A870-89257B430A91}" type="presParOf" srcId="{98035A1B-E6D8-1F42-AF2E-301D7F49D34D}" destId="{DEAA7339-507F-0A4A-A9FC-390796060B8C}" srcOrd="1" destOrd="0" presId="urn:microsoft.com/office/officeart/2005/8/layout/hierarchy1"/>
    <dgm:cxn modelId="{E02D6131-0F07-9243-B945-865483820971}" type="presParOf" srcId="{58438D7C-B986-A942-B14A-F4C843B16CBD}" destId="{7BC67257-4A5A-E64B-99FC-80BD8ED34E1D}" srcOrd="1" destOrd="0" presId="urn:microsoft.com/office/officeart/2005/8/layout/hierarchy1"/>
    <dgm:cxn modelId="{ADE9A5F5-1160-A941-806A-E4813D7E1D6A}" type="presParOf" srcId="{7BC67257-4A5A-E64B-99FC-80BD8ED34E1D}" destId="{EED8747A-2C49-BB49-B611-083BA5B9C217}" srcOrd="0" destOrd="0" presId="urn:microsoft.com/office/officeart/2005/8/layout/hierarchy1"/>
    <dgm:cxn modelId="{4C82DA62-CFB6-0B4E-8A1B-4F7A14CAE328}" type="presParOf" srcId="{7BC67257-4A5A-E64B-99FC-80BD8ED34E1D}" destId="{83379D62-DEC1-8749-AA81-B964B418CA61}" srcOrd="1" destOrd="0" presId="urn:microsoft.com/office/officeart/2005/8/layout/hierarchy1"/>
    <dgm:cxn modelId="{8A36DC50-6F1E-2744-9630-653EAB74C237}" type="presParOf" srcId="{83379D62-DEC1-8749-AA81-B964B418CA61}" destId="{234BC9CF-37B5-A346-8498-7953BD10FB36}" srcOrd="0" destOrd="0" presId="urn:microsoft.com/office/officeart/2005/8/layout/hierarchy1"/>
    <dgm:cxn modelId="{55643668-E1C6-B149-B767-F1764D842120}" type="presParOf" srcId="{234BC9CF-37B5-A346-8498-7953BD10FB36}" destId="{7816110B-E05C-A049-9085-1C63A0526836}" srcOrd="0" destOrd="0" presId="urn:microsoft.com/office/officeart/2005/8/layout/hierarchy1"/>
    <dgm:cxn modelId="{6F3066F8-1E9C-A046-83CD-1680AA1D5E9F}" type="presParOf" srcId="{234BC9CF-37B5-A346-8498-7953BD10FB36}" destId="{B4B4CDA3-6BB2-F24A-9319-0987CCC9C1E9}" srcOrd="1" destOrd="0" presId="urn:microsoft.com/office/officeart/2005/8/layout/hierarchy1"/>
    <dgm:cxn modelId="{F4443BE7-F484-9D4A-B0C6-9DBC67A37889}" type="presParOf" srcId="{83379D62-DEC1-8749-AA81-B964B418CA61}" destId="{EAAAAD0D-DDC3-4944-B2AC-8FFFF3B1AC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3BD1A-2A6B-424F-AE4D-F54DA6B68AD5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FF83DC-5185-6747-A740-DBC8171F9D4E}">
      <dgm:prSet phldrT="[Text]"/>
      <dgm:spPr/>
      <dgm:t>
        <a:bodyPr/>
        <a:lstStyle/>
        <a:p>
          <a:r>
            <a:rPr lang="en-US" dirty="0" smtClean="0"/>
            <a:t>Wins(A) &gt; Wins(B)</a:t>
          </a:r>
          <a:endParaRPr lang="en-US" dirty="0"/>
        </a:p>
      </dgm:t>
    </dgm:pt>
    <dgm:pt modelId="{485E7449-5A12-C347-B6FC-EFC50900D913}" type="parTrans" cxnId="{3372D534-A762-E446-B9A1-3E1B683C6542}">
      <dgm:prSet/>
      <dgm:spPr/>
      <dgm:t>
        <a:bodyPr/>
        <a:lstStyle/>
        <a:p>
          <a:endParaRPr lang="en-US"/>
        </a:p>
      </dgm:t>
    </dgm:pt>
    <dgm:pt modelId="{B8FE2C6A-CD7E-D44B-877B-38755C4AAF09}" type="sibTrans" cxnId="{3372D534-A762-E446-B9A1-3E1B683C6542}">
      <dgm:prSet/>
      <dgm:spPr/>
      <dgm:t>
        <a:bodyPr/>
        <a:lstStyle/>
        <a:p>
          <a:endParaRPr lang="en-US"/>
        </a:p>
      </dgm:t>
    </dgm:pt>
    <dgm:pt modelId="{62879502-6C4E-624D-9A19-6BAEFDB57C0E}">
      <dgm:prSet phldrT="[Text]"/>
      <dgm:spPr/>
      <dgm:t>
        <a:bodyPr/>
        <a:lstStyle/>
        <a:p>
          <a:r>
            <a:rPr lang="en-US" dirty="0" smtClean="0"/>
            <a:t>ρ(A,Y)</a:t>
          </a:r>
        </a:p>
        <a:p>
          <a:r>
            <a:rPr lang="en-US" dirty="0" smtClean="0"/>
            <a:t>&gt;</a:t>
          </a:r>
        </a:p>
        <a:p>
          <a:r>
            <a:rPr lang="en-US" dirty="0" smtClean="0"/>
            <a:t>ρ(B,Y)</a:t>
          </a:r>
          <a:endParaRPr lang="en-US" dirty="0"/>
        </a:p>
      </dgm:t>
    </dgm:pt>
    <dgm:pt modelId="{BBEF473F-E226-9D4E-AC5C-24FA169AB4FB}" type="parTrans" cxnId="{372835C8-E448-5240-A8DB-C491F2A75E8B}">
      <dgm:prSet/>
      <dgm:spPr/>
      <dgm:t>
        <a:bodyPr/>
        <a:lstStyle/>
        <a:p>
          <a:endParaRPr lang="en-US"/>
        </a:p>
      </dgm:t>
    </dgm:pt>
    <dgm:pt modelId="{32E508F2-BE25-BA47-829B-CF931DF81B3E}" type="sibTrans" cxnId="{372835C8-E448-5240-A8DB-C491F2A75E8B}">
      <dgm:prSet/>
      <dgm:spPr/>
      <dgm:t>
        <a:bodyPr/>
        <a:lstStyle/>
        <a:p>
          <a:endParaRPr lang="en-US"/>
        </a:p>
      </dgm:t>
    </dgm:pt>
    <dgm:pt modelId="{92A28985-4D11-7D44-861E-77791619EB4B}">
      <dgm:prSet phldrT="[Text]"/>
      <dgm:spPr/>
      <dgm:t>
        <a:bodyPr/>
        <a:lstStyle/>
        <a:p>
          <a:r>
            <a:rPr lang="en-US" dirty="0" smtClean="0"/>
            <a:t>Select A</a:t>
          </a:r>
          <a:endParaRPr lang="en-US" dirty="0"/>
        </a:p>
      </dgm:t>
    </dgm:pt>
    <dgm:pt modelId="{4E874A9A-2B9B-BE4A-80B2-A3CBB0C737C7}" type="parTrans" cxnId="{E453F2D7-2040-464D-A0B1-6FA042DEB1F0}">
      <dgm:prSet/>
      <dgm:spPr/>
      <dgm:t>
        <a:bodyPr/>
        <a:lstStyle/>
        <a:p>
          <a:endParaRPr lang="en-US"/>
        </a:p>
      </dgm:t>
    </dgm:pt>
    <dgm:pt modelId="{FCCFD094-F971-E048-89A0-920E11C9C119}" type="sibTrans" cxnId="{E453F2D7-2040-464D-A0B1-6FA042DEB1F0}">
      <dgm:prSet/>
      <dgm:spPr/>
      <dgm:t>
        <a:bodyPr/>
        <a:lstStyle/>
        <a:p>
          <a:endParaRPr lang="en-US"/>
        </a:p>
      </dgm:t>
    </dgm:pt>
    <dgm:pt modelId="{6BE6A009-BAB1-EF42-9BF6-EC087BB9EBEA}">
      <dgm:prSet phldrT="[Text]"/>
      <dgm:spPr/>
      <dgm:t>
        <a:bodyPr/>
        <a:lstStyle/>
        <a:p>
          <a:r>
            <a:rPr lang="en-US" dirty="0" smtClean="0"/>
            <a:t>ρ(B,Y)</a:t>
          </a:r>
        </a:p>
        <a:p>
          <a:r>
            <a:rPr lang="en-US" dirty="0" smtClean="0"/>
            <a:t>&gt;</a:t>
          </a:r>
        </a:p>
        <a:p>
          <a:r>
            <a:rPr lang="en-US" dirty="0" smtClean="0"/>
            <a:t>ρ(A,Y)</a:t>
          </a:r>
          <a:endParaRPr lang="en-US" dirty="0"/>
        </a:p>
      </dgm:t>
    </dgm:pt>
    <dgm:pt modelId="{875304B3-8293-664F-BA64-01891A28D054}" type="parTrans" cxnId="{21EC297A-A08A-AF44-B047-3B999A1A1650}">
      <dgm:prSet/>
      <dgm:spPr/>
      <dgm:t>
        <a:bodyPr/>
        <a:lstStyle/>
        <a:p>
          <a:endParaRPr lang="en-US"/>
        </a:p>
      </dgm:t>
    </dgm:pt>
    <dgm:pt modelId="{F00C141B-A2F0-FA41-A41B-376BBBE1679E}" type="sibTrans" cxnId="{21EC297A-A08A-AF44-B047-3B999A1A1650}">
      <dgm:prSet/>
      <dgm:spPr/>
      <dgm:t>
        <a:bodyPr/>
        <a:lstStyle/>
        <a:p>
          <a:endParaRPr lang="en-US"/>
        </a:p>
      </dgm:t>
    </dgm:pt>
    <dgm:pt modelId="{0C6118A4-1DF6-C24E-BC1A-EDDA3DA6A99C}">
      <dgm:prSet phldrT="[Text]"/>
      <dgm:spPr/>
      <dgm:t>
        <a:bodyPr/>
        <a:lstStyle/>
        <a:p>
          <a:r>
            <a:rPr lang="en-US" dirty="0" smtClean="0"/>
            <a:t>Select B</a:t>
          </a:r>
          <a:endParaRPr lang="en-US" dirty="0"/>
        </a:p>
      </dgm:t>
    </dgm:pt>
    <dgm:pt modelId="{20FD5826-9A2B-A441-8D10-17D8A327F12A}" type="parTrans" cxnId="{1699A231-D301-6146-85BE-731AB40630B1}">
      <dgm:prSet/>
      <dgm:spPr/>
      <dgm:t>
        <a:bodyPr/>
        <a:lstStyle/>
        <a:p>
          <a:endParaRPr lang="en-US"/>
        </a:p>
      </dgm:t>
    </dgm:pt>
    <dgm:pt modelId="{A756C295-7E55-2845-A8A1-F697AF56C721}" type="sibTrans" cxnId="{1699A231-D301-6146-85BE-731AB40630B1}">
      <dgm:prSet/>
      <dgm:spPr/>
      <dgm:t>
        <a:bodyPr/>
        <a:lstStyle/>
        <a:p>
          <a:endParaRPr lang="en-US"/>
        </a:p>
      </dgm:t>
    </dgm:pt>
    <dgm:pt modelId="{3F361277-B199-EA42-A8D9-9D5913ECFCEC}">
      <dgm:prSet/>
      <dgm:spPr/>
      <dgm:t>
        <a:bodyPr/>
        <a:lstStyle/>
        <a:p>
          <a:r>
            <a:rPr lang="en-US" dirty="0" smtClean="0"/>
            <a:t>ρ(A,B)&gt;&gt; 0</a:t>
          </a:r>
          <a:endParaRPr lang="en-US" dirty="0"/>
        </a:p>
      </dgm:t>
    </dgm:pt>
    <dgm:pt modelId="{F572F140-3019-804A-BD81-5887E0797531}" type="parTrans" cxnId="{4E715E8D-FAC4-B844-96F6-9701B3237F83}">
      <dgm:prSet/>
      <dgm:spPr/>
      <dgm:t>
        <a:bodyPr/>
        <a:lstStyle/>
        <a:p>
          <a:endParaRPr lang="en-US"/>
        </a:p>
      </dgm:t>
    </dgm:pt>
    <dgm:pt modelId="{6D55B772-0D93-9A43-BC85-D93F6E057DB8}" type="sibTrans" cxnId="{4E715E8D-FAC4-B844-96F6-9701B3237F83}">
      <dgm:prSet/>
      <dgm:spPr/>
      <dgm:t>
        <a:bodyPr/>
        <a:lstStyle/>
        <a:p>
          <a:endParaRPr lang="en-US"/>
        </a:p>
      </dgm:t>
    </dgm:pt>
    <dgm:pt modelId="{CFB1E9B2-6212-974A-96A3-E3CDA75A6C8D}">
      <dgm:prSet/>
      <dgm:spPr/>
      <dgm:t>
        <a:bodyPr/>
        <a:lstStyle/>
        <a:p>
          <a:r>
            <a:rPr lang="en-US" dirty="0" smtClean="0"/>
            <a:t>If (Wins(A) &gt; Wins(B) </a:t>
          </a:r>
        </a:p>
        <a:p>
          <a:r>
            <a:rPr lang="en-US" dirty="0" smtClean="0"/>
            <a:t>Select A Else B</a:t>
          </a:r>
          <a:endParaRPr lang="en-US" dirty="0"/>
        </a:p>
      </dgm:t>
    </dgm:pt>
    <dgm:pt modelId="{4A6681D9-FB7D-0B4A-952B-A11D691B542F}" type="parTrans" cxnId="{4D13A0BF-B796-5344-98D4-1DB401548C60}">
      <dgm:prSet/>
      <dgm:spPr/>
      <dgm:t>
        <a:bodyPr/>
        <a:lstStyle/>
        <a:p>
          <a:endParaRPr lang="en-US"/>
        </a:p>
      </dgm:t>
    </dgm:pt>
    <dgm:pt modelId="{9EFC4DC4-507C-9B4A-9E92-1116951F0AAD}" type="sibTrans" cxnId="{4D13A0BF-B796-5344-98D4-1DB401548C60}">
      <dgm:prSet/>
      <dgm:spPr/>
      <dgm:t>
        <a:bodyPr/>
        <a:lstStyle/>
        <a:p>
          <a:endParaRPr lang="en-US"/>
        </a:p>
      </dgm:t>
    </dgm:pt>
    <dgm:pt modelId="{727D3036-C573-7647-8567-CC76D4DA9CEB}">
      <dgm:prSet/>
      <dgm:spPr/>
      <dgm:t>
        <a:bodyPr/>
        <a:lstStyle/>
        <a:p>
          <a:r>
            <a:rPr lang="en-US" dirty="0" smtClean="0"/>
            <a:t>Select Both</a:t>
          </a:r>
          <a:endParaRPr lang="en-US" dirty="0"/>
        </a:p>
      </dgm:t>
    </dgm:pt>
    <dgm:pt modelId="{D0DBA9CC-9D37-7648-9E14-FEFC6F099B57}" type="parTrans" cxnId="{7DC7AF53-5911-054B-9BD1-9E901315B97A}">
      <dgm:prSet/>
      <dgm:spPr/>
      <dgm:t>
        <a:bodyPr/>
        <a:lstStyle/>
        <a:p>
          <a:endParaRPr lang="en-US"/>
        </a:p>
      </dgm:t>
    </dgm:pt>
    <dgm:pt modelId="{D71BE5F6-1670-694D-9702-1B74197C717F}" type="sibTrans" cxnId="{7DC7AF53-5911-054B-9BD1-9E901315B97A}">
      <dgm:prSet/>
      <dgm:spPr/>
      <dgm:t>
        <a:bodyPr/>
        <a:lstStyle/>
        <a:p>
          <a:endParaRPr lang="en-US"/>
        </a:p>
      </dgm:t>
    </dgm:pt>
    <dgm:pt modelId="{0122CF00-A0B1-724A-8191-4EB132A47E00}" type="pres">
      <dgm:prSet presAssocID="{1053BD1A-2A6B-424F-AE4D-F54DA6B68A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AFB347-B398-C949-873D-73A88AD6A231}" type="pres">
      <dgm:prSet presAssocID="{4AFF83DC-5185-6747-A740-DBC8171F9D4E}" presName="hierRoot1" presStyleCnt="0"/>
      <dgm:spPr/>
    </dgm:pt>
    <dgm:pt modelId="{DE5F6CEB-2C0A-EA4C-9F03-5DA11ADF4E20}" type="pres">
      <dgm:prSet presAssocID="{4AFF83DC-5185-6747-A740-DBC8171F9D4E}" presName="composite" presStyleCnt="0"/>
      <dgm:spPr/>
    </dgm:pt>
    <dgm:pt modelId="{ACAC1D46-8753-6045-BB8D-7B2CAE76DA1A}" type="pres">
      <dgm:prSet presAssocID="{4AFF83DC-5185-6747-A740-DBC8171F9D4E}" presName="background" presStyleLbl="node0" presStyleIdx="0" presStyleCnt="1"/>
      <dgm:spPr/>
    </dgm:pt>
    <dgm:pt modelId="{69AA9C1F-C557-9045-94E2-BD66B9B63833}" type="pres">
      <dgm:prSet presAssocID="{4AFF83DC-5185-6747-A740-DBC8171F9D4E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05B58-8556-CE4C-AAE3-24A42163FD5D}" type="pres">
      <dgm:prSet presAssocID="{4AFF83DC-5185-6747-A740-DBC8171F9D4E}" presName="hierChild2" presStyleCnt="0"/>
      <dgm:spPr/>
    </dgm:pt>
    <dgm:pt modelId="{5FF88BEA-5DBF-0040-80E0-48B533694844}" type="pres">
      <dgm:prSet presAssocID="{BBEF473F-E226-9D4E-AC5C-24FA169AB4FB}" presName="Name10" presStyleLbl="parChTrans1D2" presStyleIdx="0" presStyleCnt="3"/>
      <dgm:spPr/>
      <dgm:t>
        <a:bodyPr/>
        <a:lstStyle/>
        <a:p>
          <a:endParaRPr lang="en-US"/>
        </a:p>
      </dgm:t>
    </dgm:pt>
    <dgm:pt modelId="{7369F916-6594-764A-9190-13A1BF5406A2}" type="pres">
      <dgm:prSet presAssocID="{62879502-6C4E-624D-9A19-6BAEFDB57C0E}" presName="hierRoot2" presStyleCnt="0"/>
      <dgm:spPr/>
    </dgm:pt>
    <dgm:pt modelId="{4192A09F-76DA-A944-A628-4341A1C21609}" type="pres">
      <dgm:prSet presAssocID="{62879502-6C4E-624D-9A19-6BAEFDB57C0E}" presName="composite2" presStyleCnt="0"/>
      <dgm:spPr/>
    </dgm:pt>
    <dgm:pt modelId="{B6605797-E0ED-114F-AEF1-11148BA76787}" type="pres">
      <dgm:prSet presAssocID="{62879502-6C4E-624D-9A19-6BAEFDB57C0E}" presName="background2" presStyleLbl="node2" presStyleIdx="0" presStyleCnt="3"/>
      <dgm:spPr/>
    </dgm:pt>
    <dgm:pt modelId="{EAE091A1-8663-AF43-BCE0-7E3DC828C27A}" type="pres">
      <dgm:prSet presAssocID="{62879502-6C4E-624D-9A19-6BAEFDB57C0E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BE2303-9A9B-B247-B840-5F7ADAD7BD9B}" type="pres">
      <dgm:prSet presAssocID="{62879502-6C4E-624D-9A19-6BAEFDB57C0E}" presName="hierChild3" presStyleCnt="0"/>
      <dgm:spPr/>
    </dgm:pt>
    <dgm:pt modelId="{34D8775D-0394-6443-AFA7-44FAD2529057}" type="pres">
      <dgm:prSet presAssocID="{4E874A9A-2B9B-BE4A-80B2-A3CBB0C737C7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0074155-CE36-0244-A80F-FE6508FD1731}" type="pres">
      <dgm:prSet presAssocID="{92A28985-4D11-7D44-861E-77791619EB4B}" presName="hierRoot3" presStyleCnt="0"/>
      <dgm:spPr/>
    </dgm:pt>
    <dgm:pt modelId="{6DCA72E4-A6A9-764F-A745-5465E06E5C8D}" type="pres">
      <dgm:prSet presAssocID="{92A28985-4D11-7D44-861E-77791619EB4B}" presName="composite3" presStyleCnt="0"/>
      <dgm:spPr/>
    </dgm:pt>
    <dgm:pt modelId="{7123811C-C283-0E49-8653-95DA88EF6090}" type="pres">
      <dgm:prSet presAssocID="{92A28985-4D11-7D44-861E-77791619EB4B}" presName="background3" presStyleLbl="node3" presStyleIdx="0" presStyleCnt="4"/>
      <dgm:spPr/>
    </dgm:pt>
    <dgm:pt modelId="{DED4D416-CCF5-5C40-B8FE-0410500B4251}" type="pres">
      <dgm:prSet presAssocID="{92A28985-4D11-7D44-861E-77791619EB4B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B952A6-FC6C-AD45-99AA-CDC28BCA8BF2}" type="pres">
      <dgm:prSet presAssocID="{92A28985-4D11-7D44-861E-77791619EB4B}" presName="hierChild4" presStyleCnt="0"/>
      <dgm:spPr/>
    </dgm:pt>
    <dgm:pt modelId="{DA6B67B6-7C0D-5843-8A9F-85F60C959405}" type="pres">
      <dgm:prSet presAssocID="{F572F140-3019-804A-BD81-5887E0797531}" presName="Name10" presStyleLbl="parChTrans1D2" presStyleIdx="1" presStyleCnt="3"/>
      <dgm:spPr/>
      <dgm:t>
        <a:bodyPr/>
        <a:lstStyle/>
        <a:p>
          <a:endParaRPr lang="en-US"/>
        </a:p>
      </dgm:t>
    </dgm:pt>
    <dgm:pt modelId="{B7125067-7D51-1342-80B4-3C20F5FD7763}" type="pres">
      <dgm:prSet presAssocID="{3F361277-B199-EA42-A8D9-9D5913ECFCEC}" presName="hierRoot2" presStyleCnt="0"/>
      <dgm:spPr/>
    </dgm:pt>
    <dgm:pt modelId="{D594BADE-C7D9-0E44-8870-D9C945CF67EA}" type="pres">
      <dgm:prSet presAssocID="{3F361277-B199-EA42-A8D9-9D5913ECFCEC}" presName="composite2" presStyleCnt="0"/>
      <dgm:spPr/>
    </dgm:pt>
    <dgm:pt modelId="{70FDC01D-50A2-9C4E-B1ED-05DE70D9F7A8}" type="pres">
      <dgm:prSet presAssocID="{3F361277-B199-EA42-A8D9-9D5913ECFCEC}" presName="background2" presStyleLbl="node2" presStyleIdx="1" presStyleCnt="3"/>
      <dgm:spPr/>
    </dgm:pt>
    <dgm:pt modelId="{5A942F00-B742-0547-BEE8-9543DEAC5FF4}" type="pres">
      <dgm:prSet presAssocID="{3F361277-B199-EA42-A8D9-9D5913ECFCEC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CE07D2-6E8F-5D46-BF15-ED31D5FEFE70}" type="pres">
      <dgm:prSet presAssocID="{3F361277-B199-EA42-A8D9-9D5913ECFCEC}" presName="hierChild3" presStyleCnt="0"/>
      <dgm:spPr/>
    </dgm:pt>
    <dgm:pt modelId="{22ED9E6E-381A-0548-A412-B3A4538AEAD5}" type="pres">
      <dgm:prSet presAssocID="{4A6681D9-FB7D-0B4A-952B-A11D691B542F}" presName="Name17" presStyleLbl="parChTrans1D3" presStyleIdx="1" presStyleCnt="4"/>
      <dgm:spPr/>
      <dgm:t>
        <a:bodyPr/>
        <a:lstStyle/>
        <a:p>
          <a:endParaRPr lang="en-US"/>
        </a:p>
      </dgm:t>
    </dgm:pt>
    <dgm:pt modelId="{CBEC972F-209F-9044-B0AC-D9C317A84AB6}" type="pres">
      <dgm:prSet presAssocID="{CFB1E9B2-6212-974A-96A3-E3CDA75A6C8D}" presName="hierRoot3" presStyleCnt="0"/>
      <dgm:spPr/>
    </dgm:pt>
    <dgm:pt modelId="{0AE25D5D-802C-EB42-9804-1D1E80A35C20}" type="pres">
      <dgm:prSet presAssocID="{CFB1E9B2-6212-974A-96A3-E3CDA75A6C8D}" presName="composite3" presStyleCnt="0"/>
      <dgm:spPr/>
    </dgm:pt>
    <dgm:pt modelId="{246C5FD8-2FCE-614F-B197-CE86D876BBB1}" type="pres">
      <dgm:prSet presAssocID="{CFB1E9B2-6212-974A-96A3-E3CDA75A6C8D}" presName="background3" presStyleLbl="node3" presStyleIdx="1" presStyleCnt="4"/>
      <dgm:spPr/>
    </dgm:pt>
    <dgm:pt modelId="{8AA1D272-99C9-0543-B4A8-BAEBD01A93A2}" type="pres">
      <dgm:prSet presAssocID="{CFB1E9B2-6212-974A-96A3-E3CDA75A6C8D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7FD452-F3A5-5C43-A159-04738C76329B}" type="pres">
      <dgm:prSet presAssocID="{CFB1E9B2-6212-974A-96A3-E3CDA75A6C8D}" presName="hierChild4" presStyleCnt="0"/>
      <dgm:spPr/>
    </dgm:pt>
    <dgm:pt modelId="{91E0428F-CC6B-1C40-B639-A48637EE56B4}" type="pres">
      <dgm:prSet presAssocID="{D0DBA9CC-9D37-7648-9E14-FEFC6F099B57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FD3B5C9-6EB5-E14C-87BE-7C31BB886C04}" type="pres">
      <dgm:prSet presAssocID="{727D3036-C573-7647-8567-CC76D4DA9CEB}" presName="hierRoot3" presStyleCnt="0"/>
      <dgm:spPr/>
    </dgm:pt>
    <dgm:pt modelId="{78E6E530-9FE2-4C4F-9306-DC826CF4D957}" type="pres">
      <dgm:prSet presAssocID="{727D3036-C573-7647-8567-CC76D4DA9CEB}" presName="composite3" presStyleCnt="0"/>
      <dgm:spPr/>
    </dgm:pt>
    <dgm:pt modelId="{47911E9A-8B04-1243-9716-F34382DBD3FC}" type="pres">
      <dgm:prSet presAssocID="{727D3036-C573-7647-8567-CC76D4DA9CEB}" presName="background3" presStyleLbl="node3" presStyleIdx="2" presStyleCnt="4"/>
      <dgm:spPr/>
    </dgm:pt>
    <dgm:pt modelId="{29101FFD-EBF8-3244-AA3C-7F21B1958C20}" type="pres">
      <dgm:prSet presAssocID="{727D3036-C573-7647-8567-CC76D4DA9CEB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E6061F-B648-5542-86E3-265DFEC56EC8}" type="pres">
      <dgm:prSet presAssocID="{727D3036-C573-7647-8567-CC76D4DA9CEB}" presName="hierChild4" presStyleCnt="0"/>
      <dgm:spPr/>
    </dgm:pt>
    <dgm:pt modelId="{630B8176-4DD7-1147-B6DA-149E64026B93}" type="pres">
      <dgm:prSet presAssocID="{875304B3-8293-664F-BA64-01891A28D05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5B27CE6D-4253-CF45-99D0-F0EE1B53D562}" type="pres">
      <dgm:prSet presAssocID="{6BE6A009-BAB1-EF42-9BF6-EC087BB9EBEA}" presName="hierRoot2" presStyleCnt="0"/>
      <dgm:spPr/>
    </dgm:pt>
    <dgm:pt modelId="{3AEEA7E5-A04E-2443-BA6D-53C1A69A85CB}" type="pres">
      <dgm:prSet presAssocID="{6BE6A009-BAB1-EF42-9BF6-EC087BB9EBEA}" presName="composite2" presStyleCnt="0"/>
      <dgm:spPr/>
    </dgm:pt>
    <dgm:pt modelId="{1E0D56B6-633F-3040-8866-1C2C93E072FA}" type="pres">
      <dgm:prSet presAssocID="{6BE6A009-BAB1-EF42-9BF6-EC087BB9EBEA}" presName="background2" presStyleLbl="node2" presStyleIdx="2" presStyleCnt="3"/>
      <dgm:spPr/>
    </dgm:pt>
    <dgm:pt modelId="{D292F8C0-D1C8-6647-9D09-2593C56D1913}" type="pres">
      <dgm:prSet presAssocID="{6BE6A009-BAB1-EF42-9BF6-EC087BB9EBE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D70CD3-ACFE-3F4A-A5E7-F6AEA95C6070}" type="pres">
      <dgm:prSet presAssocID="{6BE6A009-BAB1-EF42-9BF6-EC087BB9EBEA}" presName="hierChild3" presStyleCnt="0"/>
      <dgm:spPr/>
    </dgm:pt>
    <dgm:pt modelId="{F80D9228-9787-3845-9033-D749FCB9452C}" type="pres">
      <dgm:prSet presAssocID="{20FD5826-9A2B-A441-8D10-17D8A327F12A}" presName="Name17" presStyleLbl="parChTrans1D3" presStyleIdx="3" presStyleCnt="4"/>
      <dgm:spPr/>
      <dgm:t>
        <a:bodyPr/>
        <a:lstStyle/>
        <a:p>
          <a:endParaRPr lang="en-US"/>
        </a:p>
      </dgm:t>
    </dgm:pt>
    <dgm:pt modelId="{1510D549-2F11-CC45-B6CB-0795917E09A1}" type="pres">
      <dgm:prSet presAssocID="{0C6118A4-1DF6-C24E-BC1A-EDDA3DA6A99C}" presName="hierRoot3" presStyleCnt="0"/>
      <dgm:spPr/>
    </dgm:pt>
    <dgm:pt modelId="{F384F824-96D5-CB48-86F4-F7DD9FDFBB33}" type="pres">
      <dgm:prSet presAssocID="{0C6118A4-1DF6-C24E-BC1A-EDDA3DA6A99C}" presName="composite3" presStyleCnt="0"/>
      <dgm:spPr/>
    </dgm:pt>
    <dgm:pt modelId="{EF219CCB-E963-1542-8006-A3BC51E9815C}" type="pres">
      <dgm:prSet presAssocID="{0C6118A4-1DF6-C24E-BC1A-EDDA3DA6A99C}" presName="background3" presStyleLbl="node3" presStyleIdx="3" presStyleCnt="4"/>
      <dgm:spPr/>
    </dgm:pt>
    <dgm:pt modelId="{A733FC11-1BAD-7549-97D1-E25C3070CBC7}" type="pres">
      <dgm:prSet presAssocID="{0C6118A4-1DF6-C24E-BC1A-EDDA3DA6A99C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FAE0C7-8737-DD4B-A3C0-DC367EEE57F6}" type="pres">
      <dgm:prSet presAssocID="{0C6118A4-1DF6-C24E-BC1A-EDDA3DA6A99C}" presName="hierChild4" presStyleCnt="0"/>
      <dgm:spPr/>
    </dgm:pt>
  </dgm:ptLst>
  <dgm:cxnLst>
    <dgm:cxn modelId="{E453F2D7-2040-464D-A0B1-6FA042DEB1F0}" srcId="{62879502-6C4E-624D-9A19-6BAEFDB57C0E}" destId="{92A28985-4D11-7D44-861E-77791619EB4B}" srcOrd="0" destOrd="0" parTransId="{4E874A9A-2B9B-BE4A-80B2-A3CBB0C737C7}" sibTransId="{FCCFD094-F971-E048-89A0-920E11C9C119}"/>
    <dgm:cxn modelId="{4E715E8D-FAC4-B844-96F6-9701B3237F83}" srcId="{4AFF83DC-5185-6747-A740-DBC8171F9D4E}" destId="{3F361277-B199-EA42-A8D9-9D5913ECFCEC}" srcOrd="1" destOrd="0" parTransId="{F572F140-3019-804A-BD81-5887E0797531}" sibTransId="{6D55B772-0D93-9A43-BC85-D93F6E057DB8}"/>
    <dgm:cxn modelId="{5A4B8EE4-673C-FF4A-9DC2-A77DDDE01E52}" type="presOf" srcId="{F572F140-3019-804A-BD81-5887E0797531}" destId="{DA6B67B6-7C0D-5843-8A9F-85F60C959405}" srcOrd="0" destOrd="0" presId="urn:microsoft.com/office/officeart/2005/8/layout/hierarchy1"/>
    <dgm:cxn modelId="{186BAC6B-B0DD-D142-86A3-FF1D667639A1}" type="presOf" srcId="{6BE6A009-BAB1-EF42-9BF6-EC087BB9EBEA}" destId="{D292F8C0-D1C8-6647-9D09-2593C56D1913}" srcOrd="0" destOrd="0" presId="urn:microsoft.com/office/officeart/2005/8/layout/hierarchy1"/>
    <dgm:cxn modelId="{1699A231-D301-6146-85BE-731AB40630B1}" srcId="{6BE6A009-BAB1-EF42-9BF6-EC087BB9EBEA}" destId="{0C6118A4-1DF6-C24E-BC1A-EDDA3DA6A99C}" srcOrd="0" destOrd="0" parTransId="{20FD5826-9A2B-A441-8D10-17D8A327F12A}" sibTransId="{A756C295-7E55-2845-A8A1-F697AF56C721}"/>
    <dgm:cxn modelId="{3372D534-A762-E446-B9A1-3E1B683C6542}" srcId="{1053BD1A-2A6B-424F-AE4D-F54DA6B68AD5}" destId="{4AFF83DC-5185-6747-A740-DBC8171F9D4E}" srcOrd="0" destOrd="0" parTransId="{485E7449-5A12-C347-B6FC-EFC50900D913}" sibTransId="{B8FE2C6A-CD7E-D44B-877B-38755C4AAF09}"/>
    <dgm:cxn modelId="{2E08A8B9-9722-CC44-8124-68096D1E042D}" type="presOf" srcId="{1053BD1A-2A6B-424F-AE4D-F54DA6B68AD5}" destId="{0122CF00-A0B1-724A-8191-4EB132A47E00}" srcOrd="0" destOrd="0" presId="urn:microsoft.com/office/officeart/2005/8/layout/hierarchy1"/>
    <dgm:cxn modelId="{C61B4EF8-74A5-6446-BF19-BCF645514D19}" type="presOf" srcId="{4AFF83DC-5185-6747-A740-DBC8171F9D4E}" destId="{69AA9C1F-C557-9045-94E2-BD66B9B63833}" srcOrd="0" destOrd="0" presId="urn:microsoft.com/office/officeart/2005/8/layout/hierarchy1"/>
    <dgm:cxn modelId="{4D13A0BF-B796-5344-98D4-1DB401548C60}" srcId="{3F361277-B199-EA42-A8D9-9D5913ECFCEC}" destId="{CFB1E9B2-6212-974A-96A3-E3CDA75A6C8D}" srcOrd="0" destOrd="0" parTransId="{4A6681D9-FB7D-0B4A-952B-A11D691B542F}" sibTransId="{9EFC4DC4-507C-9B4A-9E92-1116951F0AAD}"/>
    <dgm:cxn modelId="{99168760-C7DC-E94E-97D0-599A86558EC4}" type="presOf" srcId="{CFB1E9B2-6212-974A-96A3-E3CDA75A6C8D}" destId="{8AA1D272-99C9-0543-B4A8-BAEBD01A93A2}" srcOrd="0" destOrd="0" presId="urn:microsoft.com/office/officeart/2005/8/layout/hierarchy1"/>
    <dgm:cxn modelId="{21EC297A-A08A-AF44-B047-3B999A1A1650}" srcId="{4AFF83DC-5185-6747-A740-DBC8171F9D4E}" destId="{6BE6A009-BAB1-EF42-9BF6-EC087BB9EBEA}" srcOrd="2" destOrd="0" parTransId="{875304B3-8293-664F-BA64-01891A28D054}" sibTransId="{F00C141B-A2F0-FA41-A41B-376BBBE1679E}"/>
    <dgm:cxn modelId="{7DC7AF53-5911-054B-9BD1-9E901315B97A}" srcId="{3F361277-B199-EA42-A8D9-9D5913ECFCEC}" destId="{727D3036-C573-7647-8567-CC76D4DA9CEB}" srcOrd="1" destOrd="0" parTransId="{D0DBA9CC-9D37-7648-9E14-FEFC6F099B57}" sibTransId="{D71BE5F6-1670-694D-9702-1B74197C717F}"/>
    <dgm:cxn modelId="{EBA7DF89-00EE-A14B-AEF5-4B4F9F0995FC}" type="presOf" srcId="{92A28985-4D11-7D44-861E-77791619EB4B}" destId="{DED4D416-CCF5-5C40-B8FE-0410500B4251}" srcOrd="0" destOrd="0" presId="urn:microsoft.com/office/officeart/2005/8/layout/hierarchy1"/>
    <dgm:cxn modelId="{58D3EBB0-CC9E-9D43-A8DF-7DE5451F9364}" type="presOf" srcId="{0C6118A4-1DF6-C24E-BC1A-EDDA3DA6A99C}" destId="{A733FC11-1BAD-7549-97D1-E25C3070CBC7}" srcOrd="0" destOrd="0" presId="urn:microsoft.com/office/officeart/2005/8/layout/hierarchy1"/>
    <dgm:cxn modelId="{5BA3764B-4C7E-B94A-B5FC-052AE2DA8E10}" type="presOf" srcId="{4E874A9A-2B9B-BE4A-80B2-A3CBB0C737C7}" destId="{34D8775D-0394-6443-AFA7-44FAD2529057}" srcOrd="0" destOrd="0" presId="urn:microsoft.com/office/officeart/2005/8/layout/hierarchy1"/>
    <dgm:cxn modelId="{DEBC07F2-6D74-8D42-8ABD-482C4AD85CEC}" type="presOf" srcId="{BBEF473F-E226-9D4E-AC5C-24FA169AB4FB}" destId="{5FF88BEA-5DBF-0040-80E0-48B533694844}" srcOrd="0" destOrd="0" presId="urn:microsoft.com/office/officeart/2005/8/layout/hierarchy1"/>
    <dgm:cxn modelId="{372835C8-E448-5240-A8DB-C491F2A75E8B}" srcId="{4AFF83DC-5185-6747-A740-DBC8171F9D4E}" destId="{62879502-6C4E-624D-9A19-6BAEFDB57C0E}" srcOrd="0" destOrd="0" parTransId="{BBEF473F-E226-9D4E-AC5C-24FA169AB4FB}" sibTransId="{32E508F2-BE25-BA47-829B-CF931DF81B3E}"/>
    <dgm:cxn modelId="{109E0596-625D-474C-96F7-EC0CF189F419}" type="presOf" srcId="{3F361277-B199-EA42-A8D9-9D5913ECFCEC}" destId="{5A942F00-B742-0547-BEE8-9543DEAC5FF4}" srcOrd="0" destOrd="0" presId="urn:microsoft.com/office/officeart/2005/8/layout/hierarchy1"/>
    <dgm:cxn modelId="{02D65AAA-5E81-5E4B-A88F-272D220B44D6}" type="presOf" srcId="{D0DBA9CC-9D37-7648-9E14-FEFC6F099B57}" destId="{91E0428F-CC6B-1C40-B639-A48637EE56B4}" srcOrd="0" destOrd="0" presId="urn:microsoft.com/office/officeart/2005/8/layout/hierarchy1"/>
    <dgm:cxn modelId="{950B41AC-8CEC-334C-811C-0E67A08472DB}" type="presOf" srcId="{875304B3-8293-664F-BA64-01891A28D054}" destId="{630B8176-4DD7-1147-B6DA-149E64026B93}" srcOrd="0" destOrd="0" presId="urn:microsoft.com/office/officeart/2005/8/layout/hierarchy1"/>
    <dgm:cxn modelId="{962AEAC7-4386-AA49-BD28-248D7F98F88B}" type="presOf" srcId="{62879502-6C4E-624D-9A19-6BAEFDB57C0E}" destId="{EAE091A1-8663-AF43-BCE0-7E3DC828C27A}" srcOrd="0" destOrd="0" presId="urn:microsoft.com/office/officeart/2005/8/layout/hierarchy1"/>
    <dgm:cxn modelId="{10AD5630-7CFC-B443-8CB0-E474BC9BC3F2}" type="presOf" srcId="{20FD5826-9A2B-A441-8D10-17D8A327F12A}" destId="{F80D9228-9787-3845-9033-D749FCB9452C}" srcOrd="0" destOrd="0" presId="urn:microsoft.com/office/officeart/2005/8/layout/hierarchy1"/>
    <dgm:cxn modelId="{FB948467-FAEE-5C43-B6FA-17ADC1024401}" type="presOf" srcId="{4A6681D9-FB7D-0B4A-952B-A11D691B542F}" destId="{22ED9E6E-381A-0548-A412-B3A4538AEAD5}" srcOrd="0" destOrd="0" presId="urn:microsoft.com/office/officeart/2005/8/layout/hierarchy1"/>
    <dgm:cxn modelId="{D1D3D41B-3B38-A543-B853-1C66DCE4300F}" type="presOf" srcId="{727D3036-C573-7647-8567-CC76D4DA9CEB}" destId="{29101FFD-EBF8-3244-AA3C-7F21B1958C20}" srcOrd="0" destOrd="0" presId="urn:microsoft.com/office/officeart/2005/8/layout/hierarchy1"/>
    <dgm:cxn modelId="{2C2C9AD2-25DF-C746-87AE-1444CD5FBAF2}" type="presParOf" srcId="{0122CF00-A0B1-724A-8191-4EB132A47E00}" destId="{69AFB347-B398-C949-873D-73A88AD6A231}" srcOrd="0" destOrd="0" presId="urn:microsoft.com/office/officeart/2005/8/layout/hierarchy1"/>
    <dgm:cxn modelId="{E89EC3BC-4DBB-1F4F-B9C4-018FB099B11C}" type="presParOf" srcId="{69AFB347-B398-C949-873D-73A88AD6A231}" destId="{DE5F6CEB-2C0A-EA4C-9F03-5DA11ADF4E20}" srcOrd="0" destOrd="0" presId="urn:microsoft.com/office/officeart/2005/8/layout/hierarchy1"/>
    <dgm:cxn modelId="{B1DA593B-5852-5E4F-BF64-E0BC74E3A1AF}" type="presParOf" srcId="{DE5F6CEB-2C0A-EA4C-9F03-5DA11ADF4E20}" destId="{ACAC1D46-8753-6045-BB8D-7B2CAE76DA1A}" srcOrd="0" destOrd="0" presId="urn:microsoft.com/office/officeart/2005/8/layout/hierarchy1"/>
    <dgm:cxn modelId="{9D76212E-7D24-074F-AFFF-98602CE82E64}" type="presParOf" srcId="{DE5F6CEB-2C0A-EA4C-9F03-5DA11ADF4E20}" destId="{69AA9C1F-C557-9045-94E2-BD66B9B63833}" srcOrd="1" destOrd="0" presId="urn:microsoft.com/office/officeart/2005/8/layout/hierarchy1"/>
    <dgm:cxn modelId="{3D040A91-EC6C-1C4E-AB1F-187860EA6897}" type="presParOf" srcId="{69AFB347-B398-C949-873D-73A88AD6A231}" destId="{AC905B58-8556-CE4C-AAE3-24A42163FD5D}" srcOrd="1" destOrd="0" presId="urn:microsoft.com/office/officeart/2005/8/layout/hierarchy1"/>
    <dgm:cxn modelId="{E0CFCE67-A2B6-7C40-AB6D-9AB37FB434AF}" type="presParOf" srcId="{AC905B58-8556-CE4C-AAE3-24A42163FD5D}" destId="{5FF88BEA-5DBF-0040-80E0-48B533694844}" srcOrd="0" destOrd="0" presId="urn:microsoft.com/office/officeart/2005/8/layout/hierarchy1"/>
    <dgm:cxn modelId="{3B8A422F-84FC-504C-BDD9-1E0995C9C169}" type="presParOf" srcId="{AC905B58-8556-CE4C-AAE3-24A42163FD5D}" destId="{7369F916-6594-764A-9190-13A1BF5406A2}" srcOrd="1" destOrd="0" presId="urn:microsoft.com/office/officeart/2005/8/layout/hierarchy1"/>
    <dgm:cxn modelId="{5679F7F2-DA96-DB44-828A-F8EF8CD0B2BB}" type="presParOf" srcId="{7369F916-6594-764A-9190-13A1BF5406A2}" destId="{4192A09F-76DA-A944-A628-4341A1C21609}" srcOrd="0" destOrd="0" presId="urn:microsoft.com/office/officeart/2005/8/layout/hierarchy1"/>
    <dgm:cxn modelId="{C5341778-2D08-7440-925D-F5ABA9406F8D}" type="presParOf" srcId="{4192A09F-76DA-A944-A628-4341A1C21609}" destId="{B6605797-E0ED-114F-AEF1-11148BA76787}" srcOrd="0" destOrd="0" presId="urn:microsoft.com/office/officeart/2005/8/layout/hierarchy1"/>
    <dgm:cxn modelId="{65F77A44-6253-DD48-BC56-4BC000B93AC2}" type="presParOf" srcId="{4192A09F-76DA-A944-A628-4341A1C21609}" destId="{EAE091A1-8663-AF43-BCE0-7E3DC828C27A}" srcOrd="1" destOrd="0" presId="urn:microsoft.com/office/officeart/2005/8/layout/hierarchy1"/>
    <dgm:cxn modelId="{1F594FD9-CC08-5244-9A6E-75A2E70A565A}" type="presParOf" srcId="{7369F916-6594-764A-9190-13A1BF5406A2}" destId="{4CBE2303-9A9B-B247-B840-5F7ADAD7BD9B}" srcOrd="1" destOrd="0" presId="urn:microsoft.com/office/officeart/2005/8/layout/hierarchy1"/>
    <dgm:cxn modelId="{8583AC27-7427-1B47-BC15-B4C9582F4F77}" type="presParOf" srcId="{4CBE2303-9A9B-B247-B840-5F7ADAD7BD9B}" destId="{34D8775D-0394-6443-AFA7-44FAD2529057}" srcOrd="0" destOrd="0" presId="urn:microsoft.com/office/officeart/2005/8/layout/hierarchy1"/>
    <dgm:cxn modelId="{6F2187E7-1397-8541-A52A-DFB3973EE583}" type="presParOf" srcId="{4CBE2303-9A9B-B247-B840-5F7ADAD7BD9B}" destId="{C0074155-CE36-0244-A80F-FE6508FD1731}" srcOrd="1" destOrd="0" presId="urn:microsoft.com/office/officeart/2005/8/layout/hierarchy1"/>
    <dgm:cxn modelId="{D9B01882-0639-EE4E-9FB8-83992D6795E0}" type="presParOf" srcId="{C0074155-CE36-0244-A80F-FE6508FD1731}" destId="{6DCA72E4-A6A9-764F-A745-5465E06E5C8D}" srcOrd="0" destOrd="0" presId="urn:microsoft.com/office/officeart/2005/8/layout/hierarchy1"/>
    <dgm:cxn modelId="{7C31E443-17F9-8643-9512-F4AD71704FD5}" type="presParOf" srcId="{6DCA72E4-A6A9-764F-A745-5465E06E5C8D}" destId="{7123811C-C283-0E49-8653-95DA88EF6090}" srcOrd="0" destOrd="0" presId="urn:microsoft.com/office/officeart/2005/8/layout/hierarchy1"/>
    <dgm:cxn modelId="{6C955880-31B9-5347-8434-240C2EE20E45}" type="presParOf" srcId="{6DCA72E4-A6A9-764F-A745-5465E06E5C8D}" destId="{DED4D416-CCF5-5C40-B8FE-0410500B4251}" srcOrd="1" destOrd="0" presId="urn:microsoft.com/office/officeart/2005/8/layout/hierarchy1"/>
    <dgm:cxn modelId="{D5CA3ED4-3C6A-FC44-9F9A-6051A9E579BE}" type="presParOf" srcId="{C0074155-CE36-0244-A80F-FE6508FD1731}" destId="{B1B952A6-FC6C-AD45-99AA-CDC28BCA8BF2}" srcOrd="1" destOrd="0" presId="urn:microsoft.com/office/officeart/2005/8/layout/hierarchy1"/>
    <dgm:cxn modelId="{291A145A-6485-2E4E-91CD-2EDBD715CD8E}" type="presParOf" srcId="{AC905B58-8556-CE4C-AAE3-24A42163FD5D}" destId="{DA6B67B6-7C0D-5843-8A9F-85F60C959405}" srcOrd="2" destOrd="0" presId="urn:microsoft.com/office/officeart/2005/8/layout/hierarchy1"/>
    <dgm:cxn modelId="{9A46F432-BD78-F549-BD30-3CA452B8EFA3}" type="presParOf" srcId="{AC905B58-8556-CE4C-AAE3-24A42163FD5D}" destId="{B7125067-7D51-1342-80B4-3C20F5FD7763}" srcOrd="3" destOrd="0" presId="urn:microsoft.com/office/officeart/2005/8/layout/hierarchy1"/>
    <dgm:cxn modelId="{EAC6CCA4-3F4D-294E-9682-AA24565210E0}" type="presParOf" srcId="{B7125067-7D51-1342-80B4-3C20F5FD7763}" destId="{D594BADE-C7D9-0E44-8870-D9C945CF67EA}" srcOrd="0" destOrd="0" presId="urn:microsoft.com/office/officeart/2005/8/layout/hierarchy1"/>
    <dgm:cxn modelId="{FC25969B-3765-6649-86FF-AA042CF6B54F}" type="presParOf" srcId="{D594BADE-C7D9-0E44-8870-D9C945CF67EA}" destId="{70FDC01D-50A2-9C4E-B1ED-05DE70D9F7A8}" srcOrd="0" destOrd="0" presId="urn:microsoft.com/office/officeart/2005/8/layout/hierarchy1"/>
    <dgm:cxn modelId="{B519C75F-24D2-7842-94F3-7337AC2591DE}" type="presParOf" srcId="{D594BADE-C7D9-0E44-8870-D9C945CF67EA}" destId="{5A942F00-B742-0547-BEE8-9543DEAC5FF4}" srcOrd="1" destOrd="0" presId="urn:microsoft.com/office/officeart/2005/8/layout/hierarchy1"/>
    <dgm:cxn modelId="{79562801-9D61-9441-B2AC-9ABFB0A2118D}" type="presParOf" srcId="{B7125067-7D51-1342-80B4-3C20F5FD7763}" destId="{20CE07D2-6E8F-5D46-BF15-ED31D5FEFE70}" srcOrd="1" destOrd="0" presId="urn:microsoft.com/office/officeart/2005/8/layout/hierarchy1"/>
    <dgm:cxn modelId="{73436040-B36A-4D4A-AC6D-BD1E6B57489A}" type="presParOf" srcId="{20CE07D2-6E8F-5D46-BF15-ED31D5FEFE70}" destId="{22ED9E6E-381A-0548-A412-B3A4538AEAD5}" srcOrd="0" destOrd="0" presId="urn:microsoft.com/office/officeart/2005/8/layout/hierarchy1"/>
    <dgm:cxn modelId="{DBFDBE0F-AFA2-9A4B-BC0D-23AB5400D46C}" type="presParOf" srcId="{20CE07D2-6E8F-5D46-BF15-ED31D5FEFE70}" destId="{CBEC972F-209F-9044-B0AC-D9C317A84AB6}" srcOrd="1" destOrd="0" presId="urn:microsoft.com/office/officeart/2005/8/layout/hierarchy1"/>
    <dgm:cxn modelId="{77B4B4A9-5B8A-104B-A78B-CF00D5633DCF}" type="presParOf" srcId="{CBEC972F-209F-9044-B0AC-D9C317A84AB6}" destId="{0AE25D5D-802C-EB42-9804-1D1E80A35C20}" srcOrd="0" destOrd="0" presId="urn:microsoft.com/office/officeart/2005/8/layout/hierarchy1"/>
    <dgm:cxn modelId="{38FCB1A2-DD70-6A43-96D0-1C1C2894885D}" type="presParOf" srcId="{0AE25D5D-802C-EB42-9804-1D1E80A35C20}" destId="{246C5FD8-2FCE-614F-B197-CE86D876BBB1}" srcOrd="0" destOrd="0" presId="urn:microsoft.com/office/officeart/2005/8/layout/hierarchy1"/>
    <dgm:cxn modelId="{3E38CE6D-8856-514D-8BFC-948C3574B2A2}" type="presParOf" srcId="{0AE25D5D-802C-EB42-9804-1D1E80A35C20}" destId="{8AA1D272-99C9-0543-B4A8-BAEBD01A93A2}" srcOrd="1" destOrd="0" presId="urn:microsoft.com/office/officeart/2005/8/layout/hierarchy1"/>
    <dgm:cxn modelId="{BE20BF21-8A36-CE40-8DBD-FE0E254FA12B}" type="presParOf" srcId="{CBEC972F-209F-9044-B0AC-D9C317A84AB6}" destId="{C37FD452-F3A5-5C43-A159-04738C76329B}" srcOrd="1" destOrd="0" presId="urn:microsoft.com/office/officeart/2005/8/layout/hierarchy1"/>
    <dgm:cxn modelId="{FCC9F907-82FA-BC42-8DB6-CFA99A6208EC}" type="presParOf" srcId="{20CE07D2-6E8F-5D46-BF15-ED31D5FEFE70}" destId="{91E0428F-CC6B-1C40-B639-A48637EE56B4}" srcOrd="2" destOrd="0" presId="urn:microsoft.com/office/officeart/2005/8/layout/hierarchy1"/>
    <dgm:cxn modelId="{251088D8-2059-4546-B9A2-6F53AB512DB7}" type="presParOf" srcId="{20CE07D2-6E8F-5D46-BF15-ED31D5FEFE70}" destId="{5FD3B5C9-6EB5-E14C-87BE-7C31BB886C04}" srcOrd="3" destOrd="0" presId="urn:microsoft.com/office/officeart/2005/8/layout/hierarchy1"/>
    <dgm:cxn modelId="{CE09FB96-431B-6846-87BF-4E7F3F3BADC3}" type="presParOf" srcId="{5FD3B5C9-6EB5-E14C-87BE-7C31BB886C04}" destId="{78E6E530-9FE2-4C4F-9306-DC826CF4D957}" srcOrd="0" destOrd="0" presId="urn:microsoft.com/office/officeart/2005/8/layout/hierarchy1"/>
    <dgm:cxn modelId="{DB713C3C-B6C2-D64A-811C-BA544BDD363B}" type="presParOf" srcId="{78E6E530-9FE2-4C4F-9306-DC826CF4D957}" destId="{47911E9A-8B04-1243-9716-F34382DBD3FC}" srcOrd="0" destOrd="0" presId="urn:microsoft.com/office/officeart/2005/8/layout/hierarchy1"/>
    <dgm:cxn modelId="{CE876922-2137-6E4A-8CE9-9813895AAC70}" type="presParOf" srcId="{78E6E530-9FE2-4C4F-9306-DC826CF4D957}" destId="{29101FFD-EBF8-3244-AA3C-7F21B1958C20}" srcOrd="1" destOrd="0" presId="urn:microsoft.com/office/officeart/2005/8/layout/hierarchy1"/>
    <dgm:cxn modelId="{8023212E-CE58-024E-B3B7-CFAC0E721FAA}" type="presParOf" srcId="{5FD3B5C9-6EB5-E14C-87BE-7C31BB886C04}" destId="{2FE6061F-B648-5542-86E3-265DFEC56EC8}" srcOrd="1" destOrd="0" presId="urn:microsoft.com/office/officeart/2005/8/layout/hierarchy1"/>
    <dgm:cxn modelId="{AF3074F4-07E0-794B-AF3E-1D3FFBB9DED6}" type="presParOf" srcId="{AC905B58-8556-CE4C-AAE3-24A42163FD5D}" destId="{630B8176-4DD7-1147-B6DA-149E64026B93}" srcOrd="4" destOrd="0" presId="urn:microsoft.com/office/officeart/2005/8/layout/hierarchy1"/>
    <dgm:cxn modelId="{9C768555-A03B-0045-B869-5363D6F4382D}" type="presParOf" srcId="{AC905B58-8556-CE4C-AAE3-24A42163FD5D}" destId="{5B27CE6D-4253-CF45-99D0-F0EE1B53D562}" srcOrd="5" destOrd="0" presId="urn:microsoft.com/office/officeart/2005/8/layout/hierarchy1"/>
    <dgm:cxn modelId="{41D2B94B-8B2B-7246-A761-B65B0E3E4A42}" type="presParOf" srcId="{5B27CE6D-4253-CF45-99D0-F0EE1B53D562}" destId="{3AEEA7E5-A04E-2443-BA6D-53C1A69A85CB}" srcOrd="0" destOrd="0" presId="urn:microsoft.com/office/officeart/2005/8/layout/hierarchy1"/>
    <dgm:cxn modelId="{196F955E-ECD5-EB40-8563-ABC273A513FA}" type="presParOf" srcId="{3AEEA7E5-A04E-2443-BA6D-53C1A69A85CB}" destId="{1E0D56B6-633F-3040-8866-1C2C93E072FA}" srcOrd="0" destOrd="0" presId="urn:microsoft.com/office/officeart/2005/8/layout/hierarchy1"/>
    <dgm:cxn modelId="{FBAAFC1F-CDA3-1B4C-B755-86C4B011ED9F}" type="presParOf" srcId="{3AEEA7E5-A04E-2443-BA6D-53C1A69A85CB}" destId="{D292F8C0-D1C8-6647-9D09-2593C56D1913}" srcOrd="1" destOrd="0" presId="urn:microsoft.com/office/officeart/2005/8/layout/hierarchy1"/>
    <dgm:cxn modelId="{8E84CB26-E38A-4C48-8FFB-FDB7B3C79320}" type="presParOf" srcId="{5B27CE6D-4253-CF45-99D0-F0EE1B53D562}" destId="{E2D70CD3-ACFE-3F4A-A5E7-F6AEA95C6070}" srcOrd="1" destOrd="0" presId="urn:microsoft.com/office/officeart/2005/8/layout/hierarchy1"/>
    <dgm:cxn modelId="{8315D9E1-1DEA-A94F-880C-15C580D8D11C}" type="presParOf" srcId="{E2D70CD3-ACFE-3F4A-A5E7-F6AEA95C6070}" destId="{F80D9228-9787-3845-9033-D749FCB9452C}" srcOrd="0" destOrd="0" presId="urn:microsoft.com/office/officeart/2005/8/layout/hierarchy1"/>
    <dgm:cxn modelId="{25ADD84A-B93B-9B42-B4DF-4CA19C9BC6D3}" type="presParOf" srcId="{E2D70CD3-ACFE-3F4A-A5E7-F6AEA95C6070}" destId="{1510D549-2F11-CC45-B6CB-0795917E09A1}" srcOrd="1" destOrd="0" presId="urn:microsoft.com/office/officeart/2005/8/layout/hierarchy1"/>
    <dgm:cxn modelId="{3E1B4CD5-FDA8-BB4C-BA63-27F2AEE28FCF}" type="presParOf" srcId="{1510D549-2F11-CC45-B6CB-0795917E09A1}" destId="{F384F824-96D5-CB48-86F4-F7DD9FDFBB33}" srcOrd="0" destOrd="0" presId="urn:microsoft.com/office/officeart/2005/8/layout/hierarchy1"/>
    <dgm:cxn modelId="{0A403E89-4FB2-644E-A5E2-525BB6D643EA}" type="presParOf" srcId="{F384F824-96D5-CB48-86F4-F7DD9FDFBB33}" destId="{EF219CCB-E963-1542-8006-A3BC51E9815C}" srcOrd="0" destOrd="0" presId="urn:microsoft.com/office/officeart/2005/8/layout/hierarchy1"/>
    <dgm:cxn modelId="{D9787AC9-BB20-8D42-AB5D-9FEFFF3627AF}" type="presParOf" srcId="{F384F824-96D5-CB48-86F4-F7DD9FDFBB33}" destId="{A733FC11-1BAD-7549-97D1-E25C3070CBC7}" srcOrd="1" destOrd="0" presId="urn:microsoft.com/office/officeart/2005/8/layout/hierarchy1"/>
    <dgm:cxn modelId="{FA983149-D915-5D42-B16E-9F9A6C3D885B}" type="presParOf" srcId="{1510D549-2F11-CC45-B6CB-0795917E09A1}" destId="{F1FAE0C7-8737-DD4B-A3C0-DC367EEE57F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8747A-2C49-BB49-B611-083BA5B9C217}">
      <dsp:nvSpPr>
        <dsp:cNvPr id="0" name=""/>
        <dsp:cNvSpPr/>
      </dsp:nvSpPr>
      <dsp:spPr>
        <a:xfrm>
          <a:off x="4103502" y="1846718"/>
          <a:ext cx="177580" cy="283890"/>
        </a:xfrm>
        <a:custGeom>
          <a:avLst/>
          <a:gdLst/>
          <a:ahLst/>
          <a:cxnLst/>
          <a:rect l="0" t="0" r="0" b="0"/>
          <a:pathLst>
            <a:path>
              <a:moveTo>
                <a:pt x="177580" y="0"/>
              </a:moveTo>
              <a:lnTo>
                <a:pt x="177580" y="177364"/>
              </a:lnTo>
              <a:lnTo>
                <a:pt x="0" y="177364"/>
              </a:lnTo>
              <a:lnTo>
                <a:pt x="0" y="283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4AFD3-7D00-044F-9743-5476A19439BA}">
      <dsp:nvSpPr>
        <dsp:cNvPr id="0" name=""/>
        <dsp:cNvSpPr/>
      </dsp:nvSpPr>
      <dsp:spPr>
        <a:xfrm>
          <a:off x="4232315" y="720628"/>
          <a:ext cx="91440" cy="3958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372"/>
              </a:lnTo>
              <a:lnTo>
                <a:pt x="48767" y="289372"/>
              </a:lnTo>
              <a:lnTo>
                <a:pt x="48767" y="395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812A1-C436-384B-B5FC-3AD2651AE135}">
      <dsp:nvSpPr>
        <dsp:cNvPr id="0" name=""/>
        <dsp:cNvSpPr/>
      </dsp:nvSpPr>
      <dsp:spPr>
        <a:xfrm>
          <a:off x="1264482" y="608880"/>
          <a:ext cx="1249110" cy="458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606"/>
              </a:lnTo>
              <a:lnTo>
                <a:pt x="1249110" y="351606"/>
              </a:lnTo>
              <a:lnTo>
                <a:pt x="1249110" y="458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89F71-5E19-F744-B104-578DEFCE46F4}">
      <dsp:nvSpPr>
        <dsp:cNvPr id="0" name=""/>
        <dsp:cNvSpPr/>
      </dsp:nvSpPr>
      <dsp:spPr>
        <a:xfrm>
          <a:off x="493767" y="1795495"/>
          <a:ext cx="706985" cy="334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5"/>
              </a:lnTo>
              <a:lnTo>
                <a:pt x="706985" y="227905"/>
              </a:lnTo>
              <a:lnTo>
                <a:pt x="706985" y="3344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ED335-F75A-8247-A9EB-6685BA8B194B}">
      <dsp:nvSpPr>
        <dsp:cNvPr id="0" name=""/>
        <dsp:cNvSpPr/>
      </dsp:nvSpPr>
      <dsp:spPr>
        <a:xfrm>
          <a:off x="493767" y="608880"/>
          <a:ext cx="770714" cy="456424"/>
        </a:xfrm>
        <a:custGeom>
          <a:avLst/>
          <a:gdLst/>
          <a:ahLst/>
          <a:cxnLst/>
          <a:rect l="0" t="0" r="0" b="0"/>
          <a:pathLst>
            <a:path>
              <a:moveTo>
                <a:pt x="770714" y="0"/>
              </a:moveTo>
              <a:lnTo>
                <a:pt x="770714" y="349898"/>
              </a:lnTo>
              <a:lnTo>
                <a:pt x="0" y="349898"/>
              </a:lnTo>
              <a:lnTo>
                <a:pt x="0" y="4564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43072-C59A-8D4E-8507-33D722BB196C}">
      <dsp:nvSpPr>
        <dsp:cNvPr id="0" name=""/>
        <dsp:cNvSpPr/>
      </dsp:nvSpPr>
      <dsp:spPr>
        <a:xfrm>
          <a:off x="689528" y="-121310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133ADA-E3CF-5246-B82B-E2468A28DCD2}">
      <dsp:nvSpPr>
        <dsp:cNvPr id="0" name=""/>
        <dsp:cNvSpPr/>
      </dsp:nvSpPr>
      <dsp:spPr>
        <a:xfrm>
          <a:off x="817296" y="68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ρ(A,B) &gt; 10% &amp; p&lt;0.05?</a:t>
          </a:r>
          <a:endParaRPr lang="en-US" sz="1200" kern="1200" dirty="0"/>
        </a:p>
      </dsp:txBody>
      <dsp:txXfrm>
        <a:off x="838683" y="21455"/>
        <a:ext cx="1107132" cy="687416"/>
      </dsp:txXfrm>
    </dsp:sp>
    <dsp:sp modelId="{E481B401-DEFF-D64D-9365-8845F1E52C4C}">
      <dsp:nvSpPr>
        <dsp:cNvPr id="0" name=""/>
        <dsp:cNvSpPr/>
      </dsp:nvSpPr>
      <dsp:spPr>
        <a:xfrm>
          <a:off x="-81186" y="1065304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E07F31-E874-7C44-A496-F4EF9899EE60}">
      <dsp:nvSpPr>
        <dsp:cNvPr id="0" name=""/>
        <dsp:cNvSpPr/>
      </dsp:nvSpPr>
      <dsp:spPr>
        <a:xfrm>
          <a:off x="46581" y="1186683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ρ(A,Y) &gt; ρ(B,Y)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&amp; ρ(A,Y) &gt; .01</a:t>
          </a:r>
          <a:endParaRPr lang="en-US" sz="1200" kern="1200" dirty="0"/>
        </a:p>
      </dsp:txBody>
      <dsp:txXfrm>
        <a:off x="67968" y="1208070"/>
        <a:ext cx="1107132" cy="687416"/>
      </dsp:txXfrm>
    </dsp:sp>
    <dsp:sp modelId="{2CE7AC90-75D4-7343-9BA9-B60F7E624937}">
      <dsp:nvSpPr>
        <dsp:cNvPr id="0" name=""/>
        <dsp:cNvSpPr/>
      </dsp:nvSpPr>
      <dsp:spPr>
        <a:xfrm>
          <a:off x="625799" y="2129926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55404-7116-3045-ABF6-D1F310B62BD3}">
      <dsp:nvSpPr>
        <dsp:cNvPr id="0" name=""/>
        <dsp:cNvSpPr/>
      </dsp:nvSpPr>
      <dsp:spPr>
        <a:xfrm>
          <a:off x="753567" y="2251305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Select A,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Reject B</a:t>
          </a:r>
          <a:endParaRPr lang="en-US" sz="1200" kern="1200" dirty="0"/>
        </a:p>
      </dsp:txBody>
      <dsp:txXfrm>
        <a:off x="774954" y="2272692"/>
        <a:ext cx="1107132" cy="687416"/>
      </dsp:txXfrm>
    </dsp:sp>
    <dsp:sp modelId="{34411AA3-CDF0-4C48-A0C5-3B220C39453A}">
      <dsp:nvSpPr>
        <dsp:cNvPr id="0" name=""/>
        <dsp:cNvSpPr/>
      </dsp:nvSpPr>
      <dsp:spPr>
        <a:xfrm>
          <a:off x="1938639" y="1067013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CE0C3D-90FF-EE46-8301-EEAF7026859F}">
      <dsp:nvSpPr>
        <dsp:cNvPr id="0" name=""/>
        <dsp:cNvSpPr/>
      </dsp:nvSpPr>
      <dsp:spPr>
        <a:xfrm>
          <a:off x="2066406" y="1188392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Reject</a:t>
          </a:r>
          <a:endParaRPr lang="en-US" sz="1200" kern="1200" dirty="0"/>
        </a:p>
      </dsp:txBody>
      <dsp:txXfrm>
        <a:off x="2087793" y="1209779"/>
        <a:ext cx="1107132" cy="687416"/>
      </dsp:txXfrm>
    </dsp:sp>
    <dsp:sp modelId="{8B39B5DC-0A8C-4F44-8B1F-C93670ACC470}">
      <dsp:nvSpPr>
        <dsp:cNvPr id="0" name=""/>
        <dsp:cNvSpPr/>
      </dsp:nvSpPr>
      <dsp:spPr>
        <a:xfrm>
          <a:off x="3703081" y="-9562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7B8B1E-49B8-AB45-8D3C-4C3C3D7B0D87}">
      <dsp:nvSpPr>
        <dsp:cNvPr id="0" name=""/>
        <dsp:cNvSpPr/>
      </dsp:nvSpPr>
      <dsp:spPr>
        <a:xfrm>
          <a:off x="3830849" y="111816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ρ(B,C) &gt; 10% &amp; p&lt;0.05?</a:t>
          </a:r>
          <a:endParaRPr lang="en-US" sz="1200" kern="1200" dirty="0"/>
        </a:p>
      </dsp:txBody>
      <dsp:txXfrm>
        <a:off x="3852236" y="133203"/>
        <a:ext cx="1107132" cy="687416"/>
      </dsp:txXfrm>
    </dsp:sp>
    <dsp:sp modelId="{65A47047-8F77-2445-9685-5FA598FA3FB7}">
      <dsp:nvSpPr>
        <dsp:cNvPr id="0" name=""/>
        <dsp:cNvSpPr/>
      </dsp:nvSpPr>
      <dsp:spPr>
        <a:xfrm>
          <a:off x="3706129" y="1116527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AA7339-507F-0A4A-A9FC-390796060B8C}">
      <dsp:nvSpPr>
        <dsp:cNvPr id="0" name=""/>
        <dsp:cNvSpPr/>
      </dsp:nvSpPr>
      <dsp:spPr>
        <a:xfrm>
          <a:off x="3833896" y="1237906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ρ(B,Y) &gt; ρ(C,Y) &amp; ρ(B,Y) &gt; .01</a:t>
          </a:r>
          <a:endParaRPr lang="en-US" sz="1200" kern="1200" dirty="0"/>
        </a:p>
      </dsp:txBody>
      <dsp:txXfrm>
        <a:off x="3855283" y="1259293"/>
        <a:ext cx="1107132" cy="687416"/>
      </dsp:txXfrm>
    </dsp:sp>
    <dsp:sp modelId="{7816110B-E05C-A049-9085-1C63A0526836}">
      <dsp:nvSpPr>
        <dsp:cNvPr id="0" name=""/>
        <dsp:cNvSpPr/>
      </dsp:nvSpPr>
      <dsp:spPr>
        <a:xfrm>
          <a:off x="3528549" y="2130609"/>
          <a:ext cx="1149906" cy="73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B4CDA3-6BB2-F24A-9319-0987CCC9C1E9}">
      <dsp:nvSpPr>
        <dsp:cNvPr id="0" name=""/>
        <dsp:cNvSpPr/>
      </dsp:nvSpPr>
      <dsp:spPr>
        <a:xfrm>
          <a:off x="3656316" y="2251988"/>
          <a:ext cx="1149906" cy="73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Select B,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Reject C</a:t>
          </a:r>
          <a:endParaRPr lang="en-US" sz="1200" kern="1200" dirty="0"/>
        </a:p>
      </dsp:txBody>
      <dsp:txXfrm>
        <a:off x="3677703" y="2273375"/>
        <a:ext cx="1107132" cy="687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D9228-9787-3845-9033-D749FCB9452C}">
      <dsp:nvSpPr>
        <dsp:cNvPr id="0" name=""/>
        <dsp:cNvSpPr/>
      </dsp:nvSpPr>
      <dsp:spPr>
        <a:xfrm>
          <a:off x="5274380" y="1783476"/>
          <a:ext cx="91440" cy="33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1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B8176-4DD7-1147-B6DA-149E64026B93}">
      <dsp:nvSpPr>
        <dsp:cNvPr id="0" name=""/>
        <dsp:cNvSpPr/>
      </dsp:nvSpPr>
      <dsp:spPr>
        <a:xfrm>
          <a:off x="3226274" y="726094"/>
          <a:ext cx="2093825" cy="33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55"/>
              </a:lnTo>
              <a:lnTo>
                <a:pt x="2093825" y="226355"/>
              </a:lnTo>
              <a:lnTo>
                <a:pt x="2093825" y="3321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0428F-CC6B-1C40-B639-A48637EE56B4}">
      <dsp:nvSpPr>
        <dsp:cNvPr id="0" name=""/>
        <dsp:cNvSpPr/>
      </dsp:nvSpPr>
      <dsp:spPr>
        <a:xfrm>
          <a:off x="3226274" y="1783476"/>
          <a:ext cx="697941" cy="33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55"/>
              </a:lnTo>
              <a:lnTo>
                <a:pt x="697941" y="226355"/>
              </a:lnTo>
              <a:lnTo>
                <a:pt x="697941" y="3321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D9E6E-381A-0548-A412-B3A4538AEAD5}">
      <dsp:nvSpPr>
        <dsp:cNvPr id="0" name=""/>
        <dsp:cNvSpPr/>
      </dsp:nvSpPr>
      <dsp:spPr>
        <a:xfrm>
          <a:off x="2528332" y="1783476"/>
          <a:ext cx="697941" cy="332156"/>
        </a:xfrm>
        <a:custGeom>
          <a:avLst/>
          <a:gdLst/>
          <a:ahLst/>
          <a:cxnLst/>
          <a:rect l="0" t="0" r="0" b="0"/>
          <a:pathLst>
            <a:path>
              <a:moveTo>
                <a:pt x="697941" y="0"/>
              </a:moveTo>
              <a:lnTo>
                <a:pt x="697941" y="226355"/>
              </a:lnTo>
              <a:lnTo>
                <a:pt x="0" y="226355"/>
              </a:lnTo>
              <a:lnTo>
                <a:pt x="0" y="3321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B67B6-7C0D-5843-8A9F-85F60C959405}">
      <dsp:nvSpPr>
        <dsp:cNvPr id="0" name=""/>
        <dsp:cNvSpPr/>
      </dsp:nvSpPr>
      <dsp:spPr>
        <a:xfrm>
          <a:off x="3180554" y="726094"/>
          <a:ext cx="91440" cy="33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1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8775D-0394-6443-AFA7-44FAD2529057}">
      <dsp:nvSpPr>
        <dsp:cNvPr id="0" name=""/>
        <dsp:cNvSpPr/>
      </dsp:nvSpPr>
      <dsp:spPr>
        <a:xfrm>
          <a:off x="1086728" y="1783476"/>
          <a:ext cx="91440" cy="33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1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88BEA-5DBF-0040-80E0-48B533694844}">
      <dsp:nvSpPr>
        <dsp:cNvPr id="0" name=""/>
        <dsp:cNvSpPr/>
      </dsp:nvSpPr>
      <dsp:spPr>
        <a:xfrm>
          <a:off x="1132448" y="726094"/>
          <a:ext cx="2093825" cy="332156"/>
        </a:xfrm>
        <a:custGeom>
          <a:avLst/>
          <a:gdLst/>
          <a:ahLst/>
          <a:cxnLst/>
          <a:rect l="0" t="0" r="0" b="0"/>
          <a:pathLst>
            <a:path>
              <a:moveTo>
                <a:pt x="2093825" y="0"/>
              </a:moveTo>
              <a:lnTo>
                <a:pt x="2093825" y="226355"/>
              </a:lnTo>
              <a:lnTo>
                <a:pt x="0" y="226355"/>
              </a:lnTo>
              <a:lnTo>
                <a:pt x="0" y="3321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1D46-8753-6045-BB8D-7B2CAE76DA1A}">
      <dsp:nvSpPr>
        <dsp:cNvPr id="0" name=""/>
        <dsp:cNvSpPr/>
      </dsp:nvSpPr>
      <dsp:spPr>
        <a:xfrm>
          <a:off x="2655231" y="869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AA9C1F-C557-9045-94E2-BD66B9B63833}">
      <dsp:nvSpPr>
        <dsp:cNvPr id="0" name=""/>
        <dsp:cNvSpPr/>
      </dsp:nvSpPr>
      <dsp:spPr>
        <a:xfrm>
          <a:off x="2782129" y="121422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Wins(A) &gt; Wins(B)</a:t>
          </a:r>
          <a:endParaRPr lang="en-US" sz="1100" kern="1200" dirty="0"/>
        </a:p>
      </dsp:txBody>
      <dsp:txXfrm>
        <a:off x="2803370" y="142663"/>
        <a:ext cx="1099604" cy="682743"/>
      </dsp:txXfrm>
    </dsp:sp>
    <dsp:sp modelId="{B6605797-E0ED-114F-AEF1-11148BA76787}">
      <dsp:nvSpPr>
        <dsp:cNvPr id="0" name=""/>
        <dsp:cNvSpPr/>
      </dsp:nvSpPr>
      <dsp:spPr>
        <a:xfrm>
          <a:off x="561405" y="1058251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E091A1-8663-AF43-BCE0-7E3DC828C27A}">
      <dsp:nvSpPr>
        <dsp:cNvPr id="0" name=""/>
        <dsp:cNvSpPr/>
      </dsp:nvSpPr>
      <dsp:spPr>
        <a:xfrm>
          <a:off x="688304" y="1178804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ρ(A,Y)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&gt;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ρ(B,Y)</a:t>
          </a:r>
          <a:endParaRPr lang="en-US" sz="1100" kern="1200" dirty="0"/>
        </a:p>
      </dsp:txBody>
      <dsp:txXfrm>
        <a:off x="709545" y="1200045"/>
        <a:ext cx="1099604" cy="682743"/>
      </dsp:txXfrm>
    </dsp:sp>
    <dsp:sp modelId="{7123811C-C283-0E49-8653-95DA88EF6090}">
      <dsp:nvSpPr>
        <dsp:cNvPr id="0" name=""/>
        <dsp:cNvSpPr/>
      </dsp:nvSpPr>
      <dsp:spPr>
        <a:xfrm>
          <a:off x="561405" y="2115633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4D416-CCF5-5C40-B8FE-0410500B4251}">
      <dsp:nvSpPr>
        <dsp:cNvPr id="0" name=""/>
        <dsp:cNvSpPr/>
      </dsp:nvSpPr>
      <dsp:spPr>
        <a:xfrm>
          <a:off x="688304" y="2236186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 A</a:t>
          </a:r>
          <a:endParaRPr lang="en-US" sz="1100" kern="1200" dirty="0"/>
        </a:p>
      </dsp:txBody>
      <dsp:txXfrm>
        <a:off x="709545" y="2257427"/>
        <a:ext cx="1099604" cy="682743"/>
      </dsp:txXfrm>
    </dsp:sp>
    <dsp:sp modelId="{70FDC01D-50A2-9C4E-B1ED-05DE70D9F7A8}">
      <dsp:nvSpPr>
        <dsp:cNvPr id="0" name=""/>
        <dsp:cNvSpPr/>
      </dsp:nvSpPr>
      <dsp:spPr>
        <a:xfrm>
          <a:off x="2655231" y="1058251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942F00-B742-0547-BEE8-9543DEAC5FF4}">
      <dsp:nvSpPr>
        <dsp:cNvPr id="0" name=""/>
        <dsp:cNvSpPr/>
      </dsp:nvSpPr>
      <dsp:spPr>
        <a:xfrm>
          <a:off x="2782129" y="1178804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ρ(A,B)&gt;&gt; 0</a:t>
          </a:r>
          <a:endParaRPr lang="en-US" sz="1100" kern="1200" dirty="0"/>
        </a:p>
      </dsp:txBody>
      <dsp:txXfrm>
        <a:off x="2803370" y="1200045"/>
        <a:ext cx="1099604" cy="682743"/>
      </dsp:txXfrm>
    </dsp:sp>
    <dsp:sp modelId="{246C5FD8-2FCE-614F-B197-CE86D876BBB1}">
      <dsp:nvSpPr>
        <dsp:cNvPr id="0" name=""/>
        <dsp:cNvSpPr/>
      </dsp:nvSpPr>
      <dsp:spPr>
        <a:xfrm>
          <a:off x="1957289" y="2115633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1D272-99C9-0543-B4A8-BAEBD01A93A2}">
      <dsp:nvSpPr>
        <dsp:cNvPr id="0" name=""/>
        <dsp:cNvSpPr/>
      </dsp:nvSpPr>
      <dsp:spPr>
        <a:xfrm>
          <a:off x="2084187" y="2236186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If (Wins(A) &gt; Wins(B)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 A Else B</a:t>
          </a:r>
          <a:endParaRPr lang="en-US" sz="1100" kern="1200" dirty="0"/>
        </a:p>
      </dsp:txBody>
      <dsp:txXfrm>
        <a:off x="2105428" y="2257427"/>
        <a:ext cx="1099604" cy="682743"/>
      </dsp:txXfrm>
    </dsp:sp>
    <dsp:sp modelId="{47911E9A-8B04-1243-9716-F34382DBD3FC}">
      <dsp:nvSpPr>
        <dsp:cNvPr id="0" name=""/>
        <dsp:cNvSpPr/>
      </dsp:nvSpPr>
      <dsp:spPr>
        <a:xfrm>
          <a:off x="3353173" y="2115633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101FFD-EBF8-3244-AA3C-7F21B1958C20}">
      <dsp:nvSpPr>
        <dsp:cNvPr id="0" name=""/>
        <dsp:cNvSpPr/>
      </dsp:nvSpPr>
      <dsp:spPr>
        <a:xfrm>
          <a:off x="3480071" y="2236186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 Both</a:t>
          </a:r>
          <a:endParaRPr lang="en-US" sz="1100" kern="1200" dirty="0"/>
        </a:p>
      </dsp:txBody>
      <dsp:txXfrm>
        <a:off x="3501312" y="2257427"/>
        <a:ext cx="1099604" cy="682743"/>
      </dsp:txXfrm>
    </dsp:sp>
    <dsp:sp modelId="{1E0D56B6-633F-3040-8866-1C2C93E072FA}">
      <dsp:nvSpPr>
        <dsp:cNvPr id="0" name=""/>
        <dsp:cNvSpPr/>
      </dsp:nvSpPr>
      <dsp:spPr>
        <a:xfrm>
          <a:off x="4749057" y="1058251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92F8C0-D1C8-6647-9D09-2593C56D1913}">
      <dsp:nvSpPr>
        <dsp:cNvPr id="0" name=""/>
        <dsp:cNvSpPr/>
      </dsp:nvSpPr>
      <dsp:spPr>
        <a:xfrm>
          <a:off x="4875955" y="1178804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ρ(B,Y)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&gt;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ρ(A,Y)</a:t>
          </a:r>
          <a:endParaRPr lang="en-US" sz="1100" kern="1200" dirty="0"/>
        </a:p>
      </dsp:txBody>
      <dsp:txXfrm>
        <a:off x="4897196" y="1200045"/>
        <a:ext cx="1099604" cy="682743"/>
      </dsp:txXfrm>
    </dsp:sp>
    <dsp:sp modelId="{EF219CCB-E963-1542-8006-A3BC51E9815C}">
      <dsp:nvSpPr>
        <dsp:cNvPr id="0" name=""/>
        <dsp:cNvSpPr/>
      </dsp:nvSpPr>
      <dsp:spPr>
        <a:xfrm>
          <a:off x="4749057" y="2115633"/>
          <a:ext cx="1142086" cy="725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33FC11-1BAD-7549-97D1-E25C3070CBC7}">
      <dsp:nvSpPr>
        <dsp:cNvPr id="0" name=""/>
        <dsp:cNvSpPr/>
      </dsp:nvSpPr>
      <dsp:spPr>
        <a:xfrm>
          <a:off x="4875955" y="2236186"/>
          <a:ext cx="1142086" cy="7252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 B</a:t>
          </a:r>
          <a:endParaRPr lang="en-US" sz="1100" kern="1200" dirty="0"/>
        </a:p>
      </dsp:txBody>
      <dsp:txXfrm>
        <a:off x="4897196" y="2257427"/>
        <a:ext cx="1099604" cy="682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E19FA-2484-0440-812F-191A2B2892A8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4F7C-9261-2243-8FF5-6CA31BBBF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4F7C-9261-2243-8FF5-6CA31BBBFA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57A4E6C-BC39-8E45-A077-D48C065B979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6373C496-2361-A947-8529-FE843469C2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18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22.jpeg"/><Relationship Id="rId5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microsoft.com/office/2007/relationships/hdphoto" Target="../media/hdphoto20.wdp"/><Relationship Id="rId5" Type="http://schemas.openxmlformats.org/officeDocument/2006/relationships/image" Target="../media/image24.jpeg"/><Relationship Id="rId6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9.1800v1.pdf" TargetMode="External"/><Relationship Id="rId4" Type="http://schemas.openxmlformats.org/officeDocument/2006/relationships/hyperlink" Target="https://cran.r-project.org/web/packag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29.stanford.edu/proj2015/328_repor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3.wdp"/><Relationship Id="rId5" Type="http://schemas.openxmlformats.org/officeDocument/2006/relationships/image" Target="../media/image6.jpeg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jpe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jpe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14.jpeg"/><Relationship Id="rId5" Type="http://schemas.microsoft.com/office/2007/relationships/hdphoto" Target="../media/hdphoto12.wdp"/><Relationship Id="rId6" Type="http://schemas.openxmlformats.org/officeDocument/2006/relationships/image" Target="../media/image15.jpeg"/><Relationship Id="rId7" Type="http://schemas.microsoft.com/office/2007/relationships/hdphoto" Target="../media/hdphoto13.wdp"/><Relationship Id="rId8" Type="http://schemas.openxmlformats.org/officeDocument/2006/relationships/image" Target="../media/image16.jpeg"/><Relationship Id="rId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228601"/>
            <a:ext cx="8181533" cy="2991328"/>
          </a:xfrm>
        </p:spPr>
        <p:txBody>
          <a:bodyPr/>
          <a:lstStyle/>
          <a:p>
            <a:r>
              <a:rPr lang="en-US" sz="4000" dirty="0" smtClean="0"/>
              <a:t>Predicting Online news popularity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70" y="2305529"/>
            <a:ext cx="6858000" cy="914400"/>
          </a:xfrm>
        </p:spPr>
        <p:txBody>
          <a:bodyPr/>
          <a:lstStyle/>
          <a:p>
            <a:r>
              <a:rPr lang="en-US" dirty="0" smtClean="0"/>
              <a:t>Springboard Capstone project 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27438" y="5622005"/>
            <a:ext cx="2611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By</a:t>
            </a:r>
          </a:p>
          <a:p>
            <a:r>
              <a:rPr lang="en-US" dirty="0" smtClean="0">
                <a:latin typeface="+mj-lt"/>
              </a:rPr>
              <a:t>Tushar Prakash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d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0" y="3116736"/>
            <a:ext cx="2198499" cy="1733899"/>
          </a:xfrm>
          <a:prstGeom prst="rect">
            <a:avLst/>
          </a:prstGeom>
        </p:spPr>
      </p:pic>
      <p:pic>
        <p:nvPicPr>
          <p:cNvPr id="6" name="Picture 5" descr="Linear_regression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82" y="3109836"/>
            <a:ext cx="2637575" cy="17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6172"/>
            <a:ext cx="5791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9799"/>
            <a:ext cx="3987602" cy="46780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/>
              <a:t>Random Forest </a:t>
            </a:r>
            <a:r>
              <a:rPr lang="en-US" sz="1600" b="0" dirty="0" smtClean="0"/>
              <a:t>uses </a:t>
            </a:r>
            <a:r>
              <a:rPr lang="en-US" sz="1600" b="0" dirty="0"/>
              <a:t>multiple decision trees which are built on separate sets of examples drawn from the dataset</a:t>
            </a:r>
            <a:r>
              <a:rPr lang="en-US" sz="1600" b="0" dirty="0" smtClean="0"/>
              <a:t>. Figure on the top right shows the actual decision tree obtained from the CART model used previously.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Random Forest uses a technique called bagging. For each tree, we use </a:t>
            </a:r>
            <a:r>
              <a:rPr lang="en-US" sz="1600" b="0" dirty="0"/>
              <a:t>a subset of all the features we </a:t>
            </a:r>
            <a:r>
              <a:rPr lang="en-US" sz="1600" b="0" dirty="0" smtClean="0"/>
              <a:t>have (with replacement). </a:t>
            </a:r>
            <a:r>
              <a:rPr lang="en-US" sz="1600" b="0" dirty="0"/>
              <a:t>By using more decision trees and averaging the result, the variance of the model can be greatly </a:t>
            </a:r>
            <a:r>
              <a:rPr lang="en-US" sz="1600" b="0" dirty="0" smtClean="0"/>
              <a:t>lowered as illustrated in the figure on bottom right.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Model parameters such as no. of trees to use, minimum leaf node size, which can govern the tree depth, and no. of features to sample at a time can all be customized and tuned.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7587" y="1111118"/>
            <a:ext cx="4068387" cy="2655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6459" y="3872237"/>
            <a:ext cx="3978189" cy="29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0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6625177" cy="1371600"/>
          </a:xfrm>
        </p:spPr>
        <p:txBody>
          <a:bodyPr/>
          <a:lstStyle/>
          <a:p>
            <a:r>
              <a:rPr lang="en-US" dirty="0"/>
              <a:t>Results from Random Forest classifier</a:t>
            </a:r>
          </a:p>
        </p:txBody>
      </p:sp>
      <p:pic>
        <p:nvPicPr>
          <p:cNvPr id="4" name="Picture 3" descr="Screen Shot 2016-10-30 at 3.19.05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28" y="3125783"/>
            <a:ext cx="4412240" cy="3528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128" y="1530331"/>
            <a:ext cx="392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Figure below shows the ROC curve showing True Positive Rate vs. False Positive Rate from at different probability thresholds as shown in color gradation.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Area Under Curve (AUC) was 71.6%.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Accuracy obtained was 65.5%-65.9%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640178" y="1530331"/>
            <a:ext cx="4070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Figure below shows the mean error of the two classes (red and green) and Out-of-Bag error (black). 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Error decreases with increasing number of trees (</a:t>
            </a:r>
            <a:r>
              <a:rPr lang="en-US" sz="1500" i="1" dirty="0" smtClean="0"/>
              <a:t>ntree</a:t>
            </a:r>
            <a:r>
              <a:rPr lang="en-US" sz="1500" dirty="0" smtClean="0"/>
              <a:t> parameter) and converges to a minimum at a value of 500 trees.</a:t>
            </a:r>
            <a:endParaRPr lang="en-US" sz="1500" dirty="0"/>
          </a:p>
        </p:txBody>
      </p:sp>
      <p:pic>
        <p:nvPicPr>
          <p:cNvPr id="9" name="Picture 8" descr="Screen Shot 2016-10-30 at 9.2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55124"/>
            <a:ext cx="3986582" cy="32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9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0083"/>
            <a:ext cx="6234425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from Random Forest classifier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7365" y="1614445"/>
            <a:ext cx="4412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On the left, a </a:t>
            </a:r>
            <a:r>
              <a:rPr lang="en-US" sz="1400" dirty="0" smtClean="0"/>
              <a:t>screenshot </a:t>
            </a:r>
            <a:r>
              <a:rPr lang="en-US" sz="1400" dirty="0"/>
              <a:t>showing performance parameters for </a:t>
            </a:r>
            <a:r>
              <a:rPr lang="en-US" sz="1400" dirty="0" smtClean="0"/>
              <a:t>Random Forest binary classifier.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Below, another ROC curve for the same model showing sensitivity (TPR) vs. specificity (TNR). Curve shows the values on the best threshold as per “</a:t>
            </a:r>
            <a:r>
              <a:rPr lang="en-US" sz="1400" b="1" dirty="0" smtClean="0"/>
              <a:t>youden</a:t>
            </a:r>
            <a:r>
              <a:rPr lang="en-US" sz="1400" dirty="0" smtClean="0"/>
              <a:t>” method, which maximizes distance from identity line (diagonal).</a:t>
            </a:r>
          </a:p>
        </p:txBody>
      </p:sp>
      <p:pic>
        <p:nvPicPr>
          <p:cNvPr id="10" name="Picture 9" descr="Screen Shot 2016-10-30 at 11.43.3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3" y="1754086"/>
            <a:ext cx="3898900" cy="5016500"/>
          </a:xfrm>
          <a:prstGeom prst="rect">
            <a:avLst/>
          </a:prstGeom>
        </p:spPr>
      </p:pic>
      <p:pic>
        <p:nvPicPr>
          <p:cNvPr id="11" name="Picture 10" descr="Screen Shot 2016-10-31 at 1.08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3" y="3212645"/>
            <a:ext cx="4587872" cy="35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71709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from Random Forest 4-class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2410" y="1986174"/>
            <a:ext cx="455877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Measuring performance statistics on Multi-Class Classifiers is not well established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Accuracy was measured here using the Exact </a:t>
            </a:r>
            <a:r>
              <a:rPr lang="en-US" dirty="0"/>
              <a:t>M</a:t>
            </a:r>
            <a:r>
              <a:rPr lang="en-US" dirty="0" smtClean="0"/>
              <a:t>atch Ratio. For an n-class problem this would be</a:t>
            </a:r>
          </a:p>
          <a:p>
            <a:r>
              <a:rPr lang="en-US" dirty="0"/>
              <a:t>	</a:t>
            </a:r>
            <a:r>
              <a:rPr lang="en-US" dirty="0" smtClean="0"/>
              <a:t>		 </a:t>
            </a:r>
            <a:r>
              <a:rPr lang="en-US" sz="2000" b="1" dirty="0" smtClean="0"/>
              <a:t>Σ</a:t>
            </a:r>
            <a:r>
              <a:rPr lang="en-US" sz="2000" b="1" baseline="-25000" dirty="0" smtClean="0"/>
              <a:t>1</a:t>
            </a:r>
            <a:r>
              <a:rPr lang="en-US" sz="2000" b="1" baseline="30000" dirty="0"/>
              <a:t>n</a:t>
            </a:r>
            <a:r>
              <a:rPr lang="en-US" sz="2000" dirty="0" smtClean="0"/>
              <a:t>x</a:t>
            </a:r>
            <a:r>
              <a:rPr lang="en-US" sz="2000" i="1" baseline="-25000" dirty="0" smtClean="0"/>
              <a:t>ii</a:t>
            </a:r>
            <a:r>
              <a:rPr lang="en-US" sz="2000" baseline="-25000" dirty="0" smtClean="0"/>
              <a:t> </a:t>
            </a:r>
            <a:r>
              <a:rPr lang="en-US" sz="2000" b="1" dirty="0" smtClean="0"/>
              <a:t>/</a:t>
            </a:r>
            <a:r>
              <a:rPr lang="en-US" sz="2000" dirty="0" smtClean="0"/>
              <a:t> </a:t>
            </a:r>
            <a:r>
              <a:rPr lang="en-US" sz="2000" b="1" dirty="0" smtClean="0"/>
              <a:t>Σ</a:t>
            </a:r>
            <a:r>
              <a:rPr lang="en-US" sz="2000" b="1" baseline="-25000" dirty="0" smtClean="0"/>
              <a:t>1</a:t>
            </a:r>
            <a:r>
              <a:rPr lang="en-US" sz="2000" b="1" baseline="30000" dirty="0" smtClean="0"/>
              <a:t>n</a:t>
            </a:r>
            <a:r>
              <a:rPr lang="en-US" sz="2000" b="1" dirty="0" smtClean="0"/>
              <a:t>Σ</a:t>
            </a:r>
            <a:r>
              <a:rPr lang="en-US" sz="2000" b="1" baseline="-25000" dirty="0" smtClean="0"/>
              <a:t>1</a:t>
            </a:r>
            <a:r>
              <a:rPr lang="en-US" sz="2000" b="1" baseline="30000" dirty="0" smtClean="0"/>
              <a:t>n</a:t>
            </a:r>
            <a:r>
              <a:rPr lang="en-US" sz="2000" dirty="0" smtClean="0"/>
              <a:t>x</a:t>
            </a:r>
            <a:r>
              <a:rPr lang="en-US" sz="2000" i="1" baseline="-25000" dirty="0" smtClean="0"/>
              <a:t>ij</a:t>
            </a:r>
          </a:p>
          <a:p>
            <a:r>
              <a:rPr lang="en-US" sz="2000" i="1" baseline="-25000" dirty="0" smtClean="0"/>
              <a:t> </a:t>
            </a:r>
            <a:r>
              <a:rPr lang="en-US" sz="2000" i="1" dirty="0" smtClean="0"/>
              <a:t>    </a:t>
            </a:r>
            <a:r>
              <a:rPr lang="en-US" dirty="0" smtClean="0"/>
              <a:t>where </a:t>
            </a:r>
            <a:r>
              <a:rPr lang="en-US" i="1" dirty="0"/>
              <a:t>x</a:t>
            </a:r>
            <a:r>
              <a:rPr lang="en-US" dirty="0"/>
              <a:t> is an element of confusion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matrix for the n-class model.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AUC was measured using MAUC (Multi-Class AUC) method. MAUC calculates AUC for each class </a:t>
            </a:r>
            <a:r>
              <a:rPr lang="en-US" dirty="0" smtClean="0"/>
              <a:t>individually </a:t>
            </a:r>
            <a:r>
              <a:rPr lang="en-US" dirty="0" smtClean="0"/>
              <a:t>against all the other classes and averages the individual AUCs.</a:t>
            </a:r>
          </a:p>
          <a:p>
            <a:r>
              <a:rPr lang="en-US" dirty="0"/>
              <a:t>	 </a:t>
            </a:r>
            <a:r>
              <a:rPr lang="en-US" dirty="0" smtClean="0"/>
              <a:t>      </a:t>
            </a:r>
            <a:r>
              <a:rPr lang="en-US" b="1" dirty="0" smtClean="0"/>
              <a:t>MAUC = Σ</a:t>
            </a:r>
            <a:r>
              <a:rPr lang="en-US" b="1" baseline="-25000" dirty="0" smtClean="0"/>
              <a:t>1</a:t>
            </a:r>
            <a:r>
              <a:rPr lang="en-US" b="1" baseline="30000" dirty="0" smtClean="0"/>
              <a:t>n</a:t>
            </a:r>
            <a:r>
              <a:rPr lang="en-US" b="1" dirty="0" smtClean="0"/>
              <a:t>AUC(Class</a:t>
            </a:r>
            <a:r>
              <a:rPr lang="en-US" b="1" baseline="-25000" dirty="0"/>
              <a:t>i</a:t>
            </a:r>
            <a:r>
              <a:rPr lang="en-US" b="1" dirty="0" smtClean="0"/>
              <a:t>) / n</a:t>
            </a:r>
            <a:endParaRPr lang="en-US" dirty="0"/>
          </a:p>
        </p:txBody>
      </p:sp>
      <p:pic>
        <p:nvPicPr>
          <p:cNvPr id="6" name="Picture 5" descr="Screen Shot 2016-10-31 at 2.57.5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89" y="1885645"/>
            <a:ext cx="2871135" cy="1728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3089" y="4849275"/>
            <a:ext cx="301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Accuracy obtained was 41.8 %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MAUC obtained was 66.07 %</a:t>
            </a:r>
            <a:endParaRPr lang="en-US" dirty="0"/>
          </a:p>
        </p:txBody>
      </p:sp>
      <p:pic>
        <p:nvPicPr>
          <p:cNvPr id="8" name="Picture 7" descr="Screen Shot 2016-10-31 at 3.10.55 A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89" y="3751681"/>
            <a:ext cx="3192084" cy="10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10" y="-531047"/>
            <a:ext cx="5791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all model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5012" y="2621099"/>
            <a:ext cx="351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2400"/>
              </p:ext>
            </p:extLst>
          </p:nvPr>
        </p:nvGraphicFramePr>
        <p:xfrm>
          <a:off x="889026" y="1198714"/>
          <a:ext cx="6877167" cy="516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007"/>
                <a:gridCol w="4531160"/>
              </a:tblGrid>
              <a:tr h="1065598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Multiple R-squared:  0.0971</a:t>
                      </a:r>
                    </a:p>
                    <a:p>
                      <a:r>
                        <a:rPr lang="en-US" sz="1600" b="0" dirty="0" smtClean="0"/>
                        <a:t>Adjusted R-squared:  0.09643</a:t>
                      </a:r>
                    </a:p>
                    <a:p>
                      <a:r>
                        <a:rPr lang="en-US" sz="1600" b="0" dirty="0" smtClean="0"/>
                        <a:t>F-statistic: 145.2 on 22 and 29710 DF</a:t>
                      </a:r>
                    </a:p>
                    <a:p>
                      <a:r>
                        <a:rPr lang="fi-FI" sz="1600" b="0" dirty="0" smtClean="0"/>
                        <a:t>p-value: &lt; 2.2e-16</a:t>
                      </a:r>
                      <a:endParaRPr lang="en-US" sz="1600" b="0" dirty="0"/>
                    </a:p>
                  </a:txBody>
                  <a:tcPr/>
                </a:tc>
              </a:tr>
              <a:tr h="106559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Logistic Regression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Accuracy: 64.71 %</a:t>
                      </a:r>
                    </a:p>
                    <a:p>
                      <a:r>
                        <a:rPr lang="en-US" sz="1600" dirty="0" smtClean="0"/>
                        <a:t>Sensitivity: 65 %</a:t>
                      </a:r>
                    </a:p>
                    <a:p>
                      <a:r>
                        <a:rPr lang="en-US" sz="1600" dirty="0" smtClean="0"/>
                        <a:t>Specificity: 64.4 %</a:t>
                      </a:r>
                    </a:p>
                    <a:p>
                      <a:r>
                        <a:rPr lang="en-US" sz="1600" dirty="0" smtClean="0"/>
                        <a:t>AUC: 69.31 %</a:t>
                      </a:r>
                    </a:p>
                  </a:txBody>
                  <a:tcPr/>
                </a:tc>
              </a:tr>
              <a:tr h="106559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CART learning model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Accuracy: 61.6 %</a:t>
                      </a:r>
                    </a:p>
                    <a:p>
                      <a:r>
                        <a:rPr lang="en-US" sz="1600" dirty="0" smtClean="0"/>
                        <a:t>Sensitivity : 65.94 %        </a:t>
                      </a:r>
                    </a:p>
                    <a:p>
                      <a:r>
                        <a:rPr lang="en-US" sz="1600" dirty="0" smtClean="0"/>
                        <a:t>Specificity : 57.12 %</a:t>
                      </a:r>
                    </a:p>
                    <a:p>
                      <a:r>
                        <a:rPr lang="en-US" sz="1600" dirty="0" smtClean="0"/>
                        <a:t>AUC: 62.4 %</a:t>
                      </a:r>
                    </a:p>
                  </a:txBody>
                  <a:tcPr/>
                </a:tc>
              </a:tr>
              <a:tr h="108728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Random Forest</a:t>
                      </a:r>
                    </a:p>
                    <a:p>
                      <a:r>
                        <a:rPr lang="en-US" b="1" dirty="0" smtClean="0"/>
                        <a:t>(2-class)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Accuracy: 65.83 %</a:t>
                      </a:r>
                    </a:p>
                    <a:p>
                      <a:r>
                        <a:rPr lang="en-US" sz="1600" dirty="0" smtClean="0"/>
                        <a:t>Sensitivity: 64.31 %</a:t>
                      </a:r>
                    </a:p>
                    <a:p>
                      <a:r>
                        <a:rPr lang="en-US" sz="1600" dirty="0" smtClean="0"/>
                        <a:t>Specificity: 67.39 %</a:t>
                      </a:r>
                    </a:p>
                    <a:p>
                      <a:r>
                        <a:rPr lang="en-US" sz="1600" dirty="0" smtClean="0"/>
                        <a:t>AUC: 71.6 %</a:t>
                      </a:r>
                      <a:endParaRPr lang="en-US" sz="1600" dirty="0"/>
                    </a:p>
                  </a:txBody>
                  <a:tcPr/>
                </a:tc>
              </a:tr>
              <a:tr h="88077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Random Forest</a:t>
                      </a:r>
                    </a:p>
                    <a:p>
                      <a:r>
                        <a:rPr lang="en-US" b="1" dirty="0" smtClean="0"/>
                        <a:t>(4-class)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Accuracy: 41.8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%</a:t>
                      </a:r>
                    </a:p>
                    <a:p>
                      <a:r>
                        <a:rPr lang="en-US" sz="1600" dirty="0" smtClean="0"/>
                        <a:t>MAUC: 66.07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28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409" y="-337812"/>
            <a:ext cx="5791200" cy="13716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2409" y="1213321"/>
            <a:ext cx="7261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 of the project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Took the data set from UCI Machine Learning Repository,  Capped, Factored and Scaled the data and ran it through a rigrous dimensionality reduction process.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Split the data into training and test sets, and tested 4 different regression and classification models on the data.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Tuned the models and compared them on key performance metrics to get the best model that fits the </a:t>
            </a:r>
            <a:r>
              <a:rPr lang="en-US" sz="1600" dirty="0" smtClean="0"/>
              <a:t>objectives </a:t>
            </a:r>
            <a:r>
              <a:rPr lang="en-US" sz="1600" dirty="0" smtClean="0"/>
              <a:t>of this project.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50138"/>
              </p:ext>
            </p:extLst>
          </p:nvPr>
        </p:nvGraphicFramePr>
        <p:xfrm>
          <a:off x="748939" y="3798645"/>
          <a:ext cx="7652224" cy="288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112"/>
                <a:gridCol w="3826112"/>
              </a:tblGrid>
              <a:tr h="3957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Challenges Faced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Solution</a:t>
                      </a:r>
                      <a:endParaRPr lang="en-US" sz="1600" dirty="0"/>
                    </a:p>
                  </a:txBody>
                  <a:tcPr/>
                </a:tc>
              </a:tr>
              <a:tr h="7500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had</a:t>
                      </a:r>
                      <a:r>
                        <a:rPr lang="en-US" sz="1600" baseline="0" dirty="0" smtClean="0"/>
                        <a:t> a large number of mixed variables </a:t>
                      </a:r>
                      <a:r>
                        <a:rPr lang="en-US" sz="1600" dirty="0" smtClean="0"/>
                        <a:t>and</a:t>
                      </a:r>
                      <a:r>
                        <a:rPr lang="en-US" sz="1600" baseline="0" dirty="0" smtClean="0"/>
                        <a:t> was unsuitable for PCA, MFA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Cleaned the data and</a:t>
                      </a:r>
                      <a:r>
                        <a:rPr lang="en-US" sz="1600" baseline="0" dirty="0" smtClean="0"/>
                        <a:t> d</a:t>
                      </a:r>
                      <a:r>
                        <a:rPr lang="en-US" sz="1600" dirty="0" smtClean="0"/>
                        <a:t>evised my own dimension</a:t>
                      </a:r>
                      <a:r>
                        <a:rPr lang="en-US" sz="1600" baseline="0" dirty="0" smtClean="0"/>
                        <a:t> reduction strategy to get best representative features</a:t>
                      </a:r>
                      <a:endParaRPr lang="en-US" sz="1600" dirty="0"/>
                    </a:p>
                  </a:txBody>
                  <a:tcPr/>
                </a:tc>
              </a:tr>
              <a:tr h="9722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Did not fully understand the technical complexities of the models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Dug deep into literature review, studied pros and cons of the modeling algorithms, and</a:t>
                      </a:r>
                      <a:r>
                        <a:rPr lang="en-US" sz="1600" baseline="0" dirty="0" smtClean="0"/>
                        <a:t> techniques to tune the model parameters</a:t>
                      </a:r>
                      <a:endParaRPr lang="en-US" sz="1600" dirty="0"/>
                    </a:p>
                  </a:txBody>
                  <a:tcPr/>
                </a:tc>
              </a:tr>
              <a:tr h="59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Model results were not easy to interpret in the raw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Explored and used various data visualization techniques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17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/>
          <a:lstStyle/>
          <a:p>
            <a:r>
              <a:rPr lang="en-US" dirty="0" smtClean="0"/>
              <a:t>Acknowledgement &amp;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91" y="3589525"/>
            <a:ext cx="7748589" cy="3798106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sz="1800" dirty="0" smtClean="0"/>
              <a:t>Resources: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1800" b="0" dirty="0"/>
              <a:t>He </a:t>
            </a:r>
            <a:r>
              <a:rPr lang="en-US" sz="1800" b="0" dirty="0" err="1"/>
              <a:t>Ren</a:t>
            </a:r>
            <a:r>
              <a:rPr lang="en-US" sz="1800" b="0" dirty="0"/>
              <a:t>, </a:t>
            </a:r>
            <a:r>
              <a:rPr lang="en-US" sz="1800" b="0" dirty="0" err="1"/>
              <a:t>Quan</a:t>
            </a:r>
            <a:r>
              <a:rPr lang="en-US" sz="1800" b="0" dirty="0"/>
              <a:t> </a:t>
            </a:r>
            <a:r>
              <a:rPr lang="en-US" sz="1800" b="0" dirty="0" smtClean="0"/>
              <a:t>Yang. “Predicting </a:t>
            </a:r>
            <a:r>
              <a:rPr lang="en-US" sz="1800" b="0" dirty="0"/>
              <a:t>and Evaluating the Popularity of Online </a:t>
            </a:r>
            <a:r>
              <a:rPr lang="en-US" sz="1800" b="0" dirty="0" smtClean="0"/>
              <a:t>News”. </a:t>
            </a:r>
            <a:r>
              <a:rPr lang="en-US" sz="1800" b="0" dirty="0" smtClean="0">
                <a:hlinkClick r:id="rId2"/>
              </a:rPr>
              <a:t>Link</a:t>
            </a:r>
            <a:endParaRPr lang="en-US" sz="1800" b="0" dirty="0" smtClean="0"/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1800" b="0" dirty="0"/>
              <a:t>Johannes </a:t>
            </a:r>
            <a:r>
              <a:rPr lang="en-US" sz="1800" b="0" dirty="0" smtClean="0"/>
              <a:t>Ledolter, “Data Mining and Business Analytics with R” 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1800" b="0" dirty="0" err="1" smtClean="0"/>
              <a:t>Rui</a:t>
            </a:r>
            <a:r>
              <a:rPr lang="en-US" sz="1800" b="0" dirty="0" smtClean="0"/>
              <a:t> Wang, </a:t>
            </a:r>
            <a:r>
              <a:rPr lang="en-US" sz="1800" b="0" dirty="0" err="1" smtClean="0"/>
              <a:t>Ke</a:t>
            </a:r>
            <a:r>
              <a:rPr lang="en-US" sz="1800" b="0" dirty="0" smtClean="0"/>
              <a:t> Tang, </a:t>
            </a:r>
            <a:r>
              <a:rPr lang="en-US" sz="1800" dirty="0" smtClean="0"/>
              <a:t>“</a:t>
            </a:r>
            <a:r>
              <a:rPr lang="en-US" sz="1800" b="0" dirty="0" smtClean="0"/>
              <a:t>An </a:t>
            </a:r>
            <a:r>
              <a:rPr lang="en-US" sz="1800" b="0" dirty="0"/>
              <a:t>Empirical Study of MAUC in Multi-class Problems with Uncertain Cost </a:t>
            </a:r>
            <a:r>
              <a:rPr lang="en-US" sz="1800" b="0" dirty="0" smtClean="0"/>
              <a:t>Matrices”. </a:t>
            </a:r>
            <a:r>
              <a:rPr lang="en-US" sz="1800" b="0" dirty="0" smtClean="0">
                <a:hlinkClick r:id="rId3"/>
              </a:rPr>
              <a:t>Link </a:t>
            </a:r>
            <a:endParaRPr lang="en-US" sz="1800" b="0" dirty="0" smtClean="0"/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1800" b="0" dirty="0" smtClean="0"/>
              <a:t>R-package library  at CRAN </a:t>
            </a:r>
            <a:r>
              <a:rPr lang="en-US" sz="1800" b="0" dirty="0"/>
              <a:t>(</a:t>
            </a:r>
            <a:r>
              <a:rPr lang="en-US" sz="1800" b="0" dirty="0">
                <a:hlinkClick r:id="rId4"/>
              </a:rPr>
              <a:t>https://cran.r-project.org/web/packages</a:t>
            </a:r>
            <a:r>
              <a:rPr lang="en-US" sz="1800" b="0" dirty="0" smtClean="0">
                <a:hlinkClick r:id="rId4"/>
              </a:rPr>
              <a:t>/</a:t>
            </a:r>
            <a:r>
              <a:rPr lang="en-US" sz="1800" b="0" dirty="0" smtClean="0"/>
              <a:t>) and other places.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1800" b="0" dirty="0" smtClean="0"/>
              <a:t>Springboard student resources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endParaRPr lang="en-US" sz="1800" b="0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91" y="1595453"/>
            <a:ext cx="758709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 smtClean="0"/>
              <a:t>Acknowledgements:</a:t>
            </a:r>
            <a:endParaRPr lang="en-US" b="1" dirty="0" smtClean="0"/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dirty="0" smtClean="0"/>
              <a:t>Anirban Ghosh, my Springboard Mentor. </a:t>
            </a:r>
            <a:r>
              <a:rPr lang="en-US" dirty="0" smtClean="0"/>
              <a:t>Thank you </a:t>
            </a:r>
            <a:r>
              <a:rPr lang="en-US" dirty="0" smtClean="0"/>
              <a:t>for all your support and guidance.</a:t>
            </a: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dirty="0" smtClean="0"/>
              <a:t>The faceless online community of data scientists and R users and bloggers. Whatever question </a:t>
            </a:r>
            <a:r>
              <a:rPr lang="en-US" dirty="0" smtClean="0"/>
              <a:t>one </a:t>
            </a:r>
            <a:r>
              <a:rPr lang="en-US" dirty="0" smtClean="0"/>
              <a:t>might have, someone has asked it before!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0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3937"/>
            <a:ext cx="5791200" cy="13716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9526"/>
            <a:ext cx="8304849" cy="4766638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age of social media has brought along with it a major disruption in how news content is disseminated and consumed.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many, Facebook and Twitter are now the most common sources of news.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Digital Media companies that deal specifically with curating online news and entertainment content from around the web are on the rise.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select the best content, they need to have an ability to accurately predict the number of shares a news article may get on social media.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Mashable.com is one such website, that combines news and entertainment content from around the world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8.3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84158"/>
          </a:xfrm>
          <a:prstGeom prst="rect">
            <a:avLst/>
          </a:prstGeom>
        </p:spPr>
      </p:pic>
      <p:pic>
        <p:nvPicPr>
          <p:cNvPr id="5" name="Picture 4" descr="Screen Shot 2016-10-26 at 8.38.49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85805"/>
          </a:xfrm>
          <a:prstGeom prst="rect">
            <a:avLst/>
          </a:prstGeom>
        </p:spPr>
      </p:pic>
      <p:pic>
        <p:nvPicPr>
          <p:cNvPr id="6" name="Picture 5" descr="Screen Shot 2016-10-26 at 10.00.1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72"/>
            <a:ext cx="9144000" cy="3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39" y="0"/>
            <a:ext cx="6585845" cy="137160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4242"/>
            <a:ext cx="7839408" cy="353843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This project deals with predicting online news popularity, using data from Mashable.com.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Set is taken from UCI Machine Learning Repository.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stated goal is to predict whether the number of shares for a news article will be less than or greater than 1400.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 will go beyond the stated goal to study feasibility of predicting exact values, or a more granular classification.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 will also try to find why Mashable has drawn the lines of it’s classification problem at 1400.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686" y="322245"/>
            <a:ext cx="3793549" cy="1430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5425261"/>
            <a:ext cx="1447715" cy="14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2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922"/>
            <a:ext cx="7266816" cy="104109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analysis &amp; Feature selection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17"/>
            <a:ext cx="7620000" cy="2849641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 smtClean="0"/>
              <a:t>Data contains over 39000 records containing 59 quantitative features</a:t>
            </a:r>
          </a:p>
          <a:p>
            <a:pPr marL="342900" indent="-342900" algn="just">
              <a:buFont typeface="Arial"/>
              <a:buChar char="•"/>
            </a:pPr>
            <a:r>
              <a:rPr lang="en-US" sz="1600" dirty="0" smtClean="0"/>
              <a:t>Data </a:t>
            </a:r>
            <a:r>
              <a:rPr lang="en-US" sz="1600" dirty="0" smtClean="0"/>
              <a:t>is a </a:t>
            </a:r>
            <a:r>
              <a:rPr lang="en-US" sz="1600" dirty="0" smtClean="0"/>
              <a:t>combination of categorical and continuous variables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Principal Component Analysis (PCA) was not suitable for feature selection due to multitude of data involved. I decided to forego Multi-Factor Analysis (MFA) as well due to concerns about over fitting the noise, and to keep the model interpretable.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Devised a dimensionality reduction strategy involving correlation analysis. 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Using rcorr() function, obtained a correlation matrix. Flattened the matrix to obtain data in the below format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/>
          </a:p>
          <a:p>
            <a:pPr marL="342900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5" name="Picture 4" descr="Screen Shot 2016-10-30 at 1.08.0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5" y="4066558"/>
            <a:ext cx="8686800" cy="27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104927" y="4105233"/>
            <a:ext cx="8666895" cy="0"/>
          </a:xfrm>
          <a:prstGeom prst="line">
            <a:avLst/>
          </a:prstGeom>
          <a:ln>
            <a:solidFill>
              <a:schemeClr val="accent1">
                <a:alpha val="39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57234243"/>
              </p:ext>
            </p:extLst>
          </p:nvPr>
        </p:nvGraphicFramePr>
        <p:xfrm>
          <a:off x="104927" y="966497"/>
          <a:ext cx="5340157" cy="2982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-490697" y="3630444"/>
            <a:ext cx="6579448" cy="2962281"/>
            <a:chOff x="104379" y="191344"/>
            <a:chExt cx="8750405" cy="6679701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977590796"/>
                </p:ext>
              </p:extLst>
            </p:nvPr>
          </p:nvGraphicFramePr>
          <p:xfrm>
            <a:off x="104379" y="191344"/>
            <a:ext cx="8750405" cy="66797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474823" y="2705122"/>
              <a:ext cx="1235147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No =&gt;</a:t>
              </a:r>
            </a:p>
            <a:p>
              <a:pPr algn="ctr"/>
              <a:r>
                <a:rPr lang="en-US" sz="1200" dirty="0" smtClean="0"/>
                <a:t>B preferred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0659" y="2705120"/>
              <a:ext cx="1235147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No =&gt;</a:t>
              </a:r>
            </a:p>
            <a:p>
              <a:pPr algn="ctr"/>
              <a:r>
                <a:rPr lang="en-US" sz="1200" dirty="0"/>
                <a:t>A</a:t>
              </a:r>
              <a:r>
                <a:rPr lang="en-US" sz="1200" dirty="0" smtClean="0"/>
                <a:t> preferred</a:t>
              </a:r>
              <a:endParaRPr lang="en-US" sz="12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587317" y="3681941"/>
              <a:ext cx="10101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380659" y="3681941"/>
              <a:ext cx="9482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857250" y="1748149"/>
              <a:ext cx="1235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Yes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1316" y="1731632"/>
              <a:ext cx="1235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No</a:t>
              </a:r>
              <a:endParaRPr lang="en-US" sz="1200" dirty="0"/>
            </a:p>
          </p:txBody>
        </p:sp>
      </p:grpSp>
      <p:sp>
        <p:nvSpPr>
          <p:cNvPr id="18" name="Subtitle 2"/>
          <p:cNvSpPr txBox="1">
            <a:spLocks/>
          </p:cNvSpPr>
          <p:nvPr/>
        </p:nvSpPr>
        <p:spPr>
          <a:xfrm>
            <a:off x="0" y="52097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cap="all" dirty="0" smtClean="0">
                <a:solidFill>
                  <a:schemeClr val="tx2"/>
                </a:solidFill>
              </a:rPr>
              <a:t>Dimension reduction Scheme</a:t>
            </a:r>
            <a:endParaRPr lang="en-US" cap="all" dirty="0">
              <a:solidFill>
                <a:schemeClr val="tx2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47425"/>
              </p:ext>
            </p:extLst>
          </p:nvPr>
        </p:nvGraphicFramePr>
        <p:xfrm>
          <a:off x="5723426" y="694515"/>
          <a:ext cx="3048396" cy="301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867"/>
                <a:gridCol w="2203529"/>
              </a:tblGrid>
              <a:tr h="60376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A, B, 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Independent</a:t>
                      </a:r>
                      <a:r>
                        <a:rPr lang="en-US" sz="1200" b="0" baseline="0" dirty="0" smtClean="0"/>
                        <a:t> Variables</a:t>
                      </a:r>
                      <a:endParaRPr lang="en-US" sz="1200" b="0" dirty="0" smtClean="0"/>
                    </a:p>
                  </a:txBody>
                  <a:tcPr/>
                </a:tc>
              </a:tr>
              <a:tr h="60376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Dependent Variable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</a:tr>
              <a:tr h="60376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 Value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Statistical significance level of the correlation</a:t>
                      </a:r>
                      <a:endParaRPr lang="en-US" sz="1200" b="0" dirty="0"/>
                    </a:p>
                  </a:txBody>
                  <a:tcPr/>
                </a:tc>
              </a:tr>
              <a:tr h="56045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ρ(X,Y) 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Absolute value of correlation between variables X &amp; Y</a:t>
                      </a:r>
                      <a:endParaRPr lang="en-US" sz="1200" b="1" dirty="0"/>
                    </a:p>
                  </a:txBody>
                  <a:tcPr/>
                </a:tc>
              </a:tr>
              <a:tr h="60376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Wins</a:t>
                      </a:r>
                      <a:r>
                        <a:rPr lang="en-US" sz="1200" b="1" baseline="0" dirty="0" smtClean="0"/>
                        <a:t>(X)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baseline="0" dirty="0" smtClean="0"/>
                        <a:t>No. of instances when X is the selected variable in primary analysis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 rot="16200000">
            <a:off x="4171008" y="2677465"/>
            <a:ext cx="217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Primary Analysis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692741" y="5394888"/>
            <a:ext cx="217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83"/>
            <a:ext cx="5791200" cy="13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Feature Selection Results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550865"/>
            <a:ext cx="7341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 scheme </a:t>
            </a:r>
            <a:r>
              <a:rPr lang="en-US" sz="1600" b="1" dirty="0" smtClean="0"/>
              <a:t>described previously </a:t>
            </a:r>
            <a:r>
              <a:rPr lang="en-US" sz="1600" b="1" dirty="0" smtClean="0"/>
              <a:t>is a general guiding theme of the analysis. </a:t>
            </a:r>
            <a:r>
              <a:rPr lang="en-US" sz="1600" b="1" dirty="0"/>
              <a:t>Final list of features selected was a </a:t>
            </a:r>
            <a:r>
              <a:rPr lang="en-US" sz="1600" b="1" dirty="0" smtClean="0"/>
              <a:t>result </a:t>
            </a:r>
            <a:r>
              <a:rPr lang="en-US" sz="1600" b="1" dirty="0"/>
              <a:t>of empirical and subjective valuation of the </a:t>
            </a:r>
            <a:r>
              <a:rPr lang="en-US" sz="1600" b="1" dirty="0" smtClean="0"/>
              <a:t>features</a:t>
            </a:r>
          </a:p>
          <a:p>
            <a:pPr algn="just"/>
            <a:endParaRPr lang="en-US" sz="1600" b="1" dirty="0"/>
          </a:p>
          <a:p>
            <a:pPr marL="285750" indent="-285750" algn="just">
              <a:buFont typeface="Arial"/>
              <a:buChar char="•"/>
            </a:pPr>
            <a:endParaRPr lang="en-US" sz="1600" b="1" dirty="0" smtClean="0"/>
          </a:p>
        </p:txBody>
      </p:sp>
      <p:pic>
        <p:nvPicPr>
          <p:cNvPr id="17" name="Picture 16" descr="Screen Shot 2016-10-30 at 6.27.1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8057"/>
            <a:ext cx="7827506" cy="42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1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0423"/>
            <a:ext cx="5791200" cy="1371600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25" y="1456884"/>
            <a:ext cx="4118062" cy="4874916"/>
          </a:xfrm>
        </p:spPr>
        <p:txBody>
          <a:bodyPr>
            <a:normAutofit fontScale="77500" lnSpcReduction="20000"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 smtClean="0"/>
              <a:t>Capping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 smtClean="0"/>
              <a:t>Quantitative variables are capped to 5% and 95% quantiles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 smtClean="0"/>
              <a:t>Outliers removed in the process as can be seen in the histogram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smtClean="0"/>
              <a:t>Scaling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 smtClean="0"/>
              <a:t>Continuous variables are scaled including target variable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smtClean="0"/>
              <a:t>Classification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 smtClean="0"/>
              <a:t>Binary classification based on 50-50 quantile distribution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 smtClean="0"/>
              <a:t>4-way classification based on 30-30-20-20 distribution</a:t>
            </a:r>
          </a:p>
          <a:p>
            <a:pPr marL="347663" indent="-295275" algn="just">
              <a:buFont typeface="Arial"/>
              <a:buChar char="•"/>
            </a:pPr>
            <a:r>
              <a:rPr lang="en-US" dirty="0" smtClean="0"/>
              <a:t>Factorization</a:t>
            </a:r>
          </a:p>
          <a:p>
            <a:pPr marL="804863" lvl="1" indent="-295275" algn="just">
              <a:buFont typeface="Arial"/>
              <a:buChar char="•"/>
            </a:pPr>
            <a:r>
              <a:rPr lang="en-US" dirty="0" smtClean="0"/>
              <a:t>Categorical variables are factorized including class variables</a:t>
            </a:r>
          </a:p>
          <a:p>
            <a:pPr marL="347663" indent="-295275" algn="just">
              <a:buFont typeface="Arial"/>
              <a:buChar char="•"/>
            </a:pPr>
            <a:r>
              <a:rPr lang="en-US" dirty="0" smtClean="0"/>
              <a:t>Splitting</a:t>
            </a:r>
          </a:p>
          <a:p>
            <a:pPr marL="804863" lvl="1" indent="-295275" algn="just">
              <a:buFont typeface="Arial"/>
              <a:buChar char="•"/>
            </a:pPr>
            <a:r>
              <a:rPr lang="en-US" dirty="0" smtClean="0"/>
              <a:t>Data is split </a:t>
            </a:r>
            <a:r>
              <a:rPr lang="en-US" dirty="0" smtClean="0"/>
              <a:t>into training </a:t>
            </a:r>
            <a:r>
              <a:rPr lang="en-US" dirty="0" smtClean="0"/>
              <a:t>and test set based on a </a:t>
            </a:r>
            <a:r>
              <a:rPr lang="en-US" dirty="0" smtClean="0"/>
              <a:t>75-25 </a:t>
            </a:r>
            <a:r>
              <a:rPr lang="en-US" dirty="0" smtClean="0"/>
              <a:t>split ratio</a:t>
            </a:r>
          </a:p>
          <a:p>
            <a:pPr marL="804863" lvl="1" indent="-295275">
              <a:buFont typeface="Arial"/>
              <a:buChar char="•"/>
            </a:pPr>
            <a:endParaRPr lang="en-US" dirty="0" smtClean="0"/>
          </a:p>
          <a:p>
            <a:pPr marL="509588" lvl="1" indent="0">
              <a:buNone/>
            </a:pPr>
            <a:endParaRPr lang="en-US" dirty="0" smtClean="0"/>
          </a:p>
          <a:p>
            <a:pPr marL="804863" lvl="1" indent="-295275">
              <a:buFont typeface="Arial"/>
              <a:buChar char="•"/>
            </a:pPr>
            <a:endParaRPr lang="en-US" dirty="0" smtClean="0"/>
          </a:p>
          <a:p>
            <a:pPr marL="804863" lvl="1" indent="-295275">
              <a:buFont typeface="Arial"/>
              <a:buChar char="•"/>
            </a:pPr>
            <a:endParaRPr lang="en-US" dirty="0" smtClean="0"/>
          </a:p>
          <a:p>
            <a:pPr marL="804863" lvl="1" indent="-295275">
              <a:buFont typeface="Arial"/>
              <a:buChar char="•"/>
            </a:pPr>
            <a:endParaRPr lang="en-US" dirty="0"/>
          </a:p>
          <a:p>
            <a:pPr marL="804863" lvl="1" indent="-295275">
              <a:buFont typeface="Arial"/>
              <a:buChar char="•"/>
            </a:pPr>
            <a:endParaRPr lang="en-US" dirty="0" smtClean="0"/>
          </a:p>
        </p:txBody>
      </p:sp>
      <p:pic>
        <p:nvPicPr>
          <p:cNvPr id="7" name="Picture 6" descr="Screen Shot 2016-10-27 at 12.34.04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90" y="3654213"/>
            <a:ext cx="4215601" cy="2648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3994" y="6301807"/>
            <a:ext cx="319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Effects of Capping: Values are much better distributed after capping</a:t>
            </a:r>
            <a:endParaRPr lang="en-US" sz="1400" dirty="0"/>
          </a:p>
        </p:txBody>
      </p:sp>
      <p:pic>
        <p:nvPicPr>
          <p:cNvPr id="12" name="Picture 11" descr="Screen Shot 2016-10-27 at 12.48.07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48" y="1183969"/>
            <a:ext cx="4483048" cy="2569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6596" y="1839653"/>
            <a:ext cx="134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Before Capping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478996" y="4385230"/>
            <a:ext cx="118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After Capping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663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9134"/>
            <a:ext cx="5791200" cy="1371600"/>
          </a:xfrm>
        </p:spPr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5356"/>
            <a:ext cx="4345791" cy="518273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Methods used for modeling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Linear Regression for predicting exact values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Logistic Regression for binary classification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CART learning model using k-fold cross-validation on a binary classification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Random Forest learning model for both binary and 4-class problems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Results from each method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Linear regression produced a low R-squared of 10% implying that trying to predict exact values is not fruitful.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Logistic Regression preformed better than CART model as a binary classifier.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Random forest gave the best results for binary classification.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88678"/>
              </p:ext>
            </p:extLst>
          </p:nvPr>
        </p:nvGraphicFramePr>
        <p:xfrm>
          <a:off x="4933242" y="1002466"/>
          <a:ext cx="3914302" cy="5192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302"/>
              </a:tblGrid>
              <a:tr h="1727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 represents a least-square fit of the response to the data. It chooses the hypothesis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</a:t>
                      </a:r>
                      <a:r>
                        <a:rPr lang="en-US" sz="12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minimizing the cost function                                   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alpha val="5000"/>
                      </a:schemeClr>
                    </a:solidFill>
                  </a:tcPr>
                </a:tc>
              </a:tr>
              <a:tr h="1727578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/>
                          <a:latin typeface="TeXGyrePagella"/>
                        </a:rPr>
                        <a:t>For logistic regression, the hypothesis is </a:t>
                      </a:r>
                      <a:endParaRPr lang="en-US" sz="1200" b="1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parameters are chosen as to maximize their </a:t>
                      </a:r>
                      <a:endParaRPr lang="en-US" sz="1200" b="1" dirty="0" smtClean="0"/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likelihood </a:t>
                      </a:r>
                      <a:endParaRPr lang="en-US" sz="1200" b="1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  <a:alpha val="50000"/>
                      </a:schemeClr>
                    </a:solidFill>
                  </a:tcPr>
                </a:tc>
              </a:tr>
              <a:tr h="1727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CART</a:t>
                      </a:r>
                      <a:r>
                        <a:rPr lang="en-US" sz="1200" b="1" baseline="0" dirty="0" smtClean="0"/>
                        <a:t> (Classification &amp; Regression Trees) is a decision tree based supervised learning model. A decision tree</a:t>
                      </a:r>
                      <a:r>
                        <a:rPr lang="en-US" sz="1200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splits the</a:t>
                      </a:r>
                      <a:r>
                        <a:rPr lang="en-US" sz="1200" b="1" baseline="0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sample into two or more homogeneous sets at every node (decision node),  based on most significant splitter / differentiator in input variables,</a:t>
                      </a:r>
                      <a:r>
                        <a:rPr lang="en-US" sz="1200" b="1" baseline="0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 to reach a set of pre-defined classes (leaf node).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90C10"/>
                          </a:solidFill>
                          <a:latin typeface="Raleway-Regular"/>
                        </a:rPr>
                        <a:t>CART can be fine tuned by using a k-fold cross validation method that uses bootstrapping.</a:t>
                      </a:r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Screen Shot 2016-10-30 at 4.08.34 PM-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94" y="3077406"/>
            <a:ext cx="2445219" cy="422356"/>
          </a:xfrm>
          <a:prstGeom prst="rect">
            <a:avLst/>
          </a:prstGeom>
        </p:spPr>
      </p:pic>
      <p:pic>
        <p:nvPicPr>
          <p:cNvPr id="9" name="Picture 8" descr="Screen Shot 2016-10-30 at 3.17.01 PM-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2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42" y="1453935"/>
            <a:ext cx="1618815" cy="679224"/>
          </a:xfrm>
          <a:prstGeom prst="rect">
            <a:avLst/>
          </a:prstGeom>
        </p:spPr>
      </p:pic>
      <p:pic>
        <p:nvPicPr>
          <p:cNvPr id="10" name="Picture 9" descr="Screen Shot 2016-10-30 at 4.27.44 PM-1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0" y="3821079"/>
            <a:ext cx="1365923" cy="583906"/>
          </a:xfrm>
          <a:prstGeom prst="rect">
            <a:avLst/>
          </a:prstGeom>
        </p:spPr>
      </p:pic>
      <p:pic>
        <p:nvPicPr>
          <p:cNvPr id="11" name="Picture 10" descr="Screen Shot 2016-10-30 at 4.35.44 PM-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5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93" y="2133159"/>
            <a:ext cx="2098251" cy="5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3474</TotalTime>
  <Words>1579</Words>
  <Application>Microsoft Macintosh PowerPoint</Application>
  <PresentationFormat>On-screen Show (4:3)</PresentationFormat>
  <Paragraphs>183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Essential</vt:lpstr>
      <vt:lpstr>Predicting Online news popularity</vt:lpstr>
      <vt:lpstr>introduction</vt:lpstr>
      <vt:lpstr>PowerPoint Presentation</vt:lpstr>
      <vt:lpstr>objective</vt:lpstr>
      <vt:lpstr>Data analysis &amp; Feature selection</vt:lpstr>
      <vt:lpstr>PowerPoint Presentation</vt:lpstr>
      <vt:lpstr>Feature Selection Results</vt:lpstr>
      <vt:lpstr>Data Preparation</vt:lpstr>
      <vt:lpstr>Data Modeling</vt:lpstr>
      <vt:lpstr>Random forest Classifier</vt:lpstr>
      <vt:lpstr>Results from Random Forest classifier</vt:lpstr>
      <vt:lpstr>Results from Random Forest classifier</vt:lpstr>
      <vt:lpstr>Results from Random Forest 4-class Classifier</vt:lpstr>
      <vt:lpstr>all model summary</vt:lpstr>
      <vt:lpstr>Conclusion</vt:lpstr>
      <vt:lpstr>Acknowledgement &amp;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news popularity</dc:title>
  <dc:creator>Tushar Prakash</dc:creator>
  <cp:lastModifiedBy>Tushar Prakash</cp:lastModifiedBy>
  <cp:revision>87</cp:revision>
  <dcterms:created xsi:type="dcterms:W3CDTF">2016-10-26T14:21:07Z</dcterms:created>
  <dcterms:modified xsi:type="dcterms:W3CDTF">2016-11-01T16:17:13Z</dcterms:modified>
</cp:coreProperties>
</file>